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handoutMasterIdLst>
    <p:handoutMasterId r:id="rId34"/>
  </p:handoutMasterIdLst>
  <p:sldIdLst>
    <p:sldId id="294" r:id="rId2"/>
    <p:sldId id="262" r:id="rId3"/>
    <p:sldId id="260" r:id="rId4"/>
    <p:sldId id="301" r:id="rId5"/>
    <p:sldId id="296" r:id="rId6"/>
    <p:sldId id="319" r:id="rId7"/>
    <p:sldId id="299" r:id="rId8"/>
    <p:sldId id="297" r:id="rId9"/>
    <p:sldId id="316" r:id="rId10"/>
    <p:sldId id="300" r:id="rId11"/>
    <p:sldId id="311" r:id="rId12"/>
    <p:sldId id="313" r:id="rId13"/>
    <p:sldId id="314" r:id="rId14"/>
    <p:sldId id="315" r:id="rId15"/>
    <p:sldId id="317" r:id="rId16"/>
    <p:sldId id="320" r:id="rId17"/>
    <p:sldId id="312" r:id="rId18"/>
    <p:sldId id="303" r:id="rId19"/>
    <p:sldId id="310" r:id="rId20"/>
    <p:sldId id="305" r:id="rId21"/>
    <p:sldId id="306" r:id="rId22"/>
    <p:sldId id="321" r:id="rId23"/>
    <p:sldId id="307" r:id="rId24"/>
    <p:sldId id="308" r:id="rId25"/>
    <p:sldId id="323" r:id="rId26"/>
    <p:sldId id="324" r:id="rId27"/>
    <p:sldId id="325" r:id="rId28"/>
    <p:sldId id="309" r:id="rId29"/>
    <p:sldId id="318" r:id="rId30"/>
    <p:sldId id="292" r:id="rId31"/>
    <p:sldId id="322" r:id="rId32"/>
  </p:sldIdLst>
  <p:sldSz cx="12192000" cy="6858000"/>
  <p:notesSz cx="6797675" cy="9928225"/>
  <p:custDataLst>
    <p:tags r:id="rId35"/>
  </p:custDataLst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wënola Dos Santos" initials="GDS" lastIdx="5" clrIdx="0">
    <p:extLst/>
  </p:cmAuthor>
  <p:cmAuthor id="2" name="Melissa Paez" initials="MP" lastIdx="1" clrIdx="1">
    <p:extLst>
      <p:ext uri="{19B8F6BF-5375-455C-9EA6-DF929625EA0E}">
        <p15:presenceInfo xmlns:p15="http://schemas.microsoft.com/office/powerpoint/2012/main" userId="S-1-5-21-2283794890-4084630835-3100488372-657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B3C1"/>
    <a:srgbClr val="FBED35"/>
    <a:srgbClr val="19A5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399" autoAdjust="0"/>
    <p:restoredTop sz="66743" autoAdjust="0"/>
  </p:normalViewPr>
  <p:slideViewPr>
    <p:cSldViewPr snapToGrid="0">
      <p:cViewPr varScale="1">
        <p:scale>
          <a:sx n="75" d="100"/>
          <a:sy n="75" d="100"/>
        </p:scale>
        <p:origin x="1170" y="60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gs" Target="tags/tag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69DC377-E120-40F5-977E-52ED197EB13E}" type="doc">
      <dgm:prSet loTypeId="urn:microsoft.com/office/officeart/2009/3/layout/SubStepProcess" loCatId="process" qsTypeId="urn:microsoft.com/office/officeart/2005/8/quickstyle/simple1" qsCatId="simple" csTypeId="urn:microsoft.com/office/officeart/2005/8/colors/colorful1" csCatId="colorful" phldr="1"/>
      <dgm:spPr/>
    </dgm:pt>
    <dgm:pt modelId="{673688FC-D357-45EE-B509-6B9E3393DDEF}">
      <dgm:prSet phldrT="[Texte]"/>
      <dgm:spPr/>
      <dgm:t>
        <a:bodyPr/>
        <a:lstStyle/>
        <a:p>
          <a:r>
            <a:rPr lang="fr-CH" dirty="0" smtClean="0"/>
            <a:t>Documentation – cahier des charges</a:t>
          </a:r>
          <a:endParaRPr lang="fr-CH" dirty="0"/>
        </a:p>
      </dgm:t>
    </dgm:pt>
    <dgm:pt modelId="{2A7DAF69-41AB-43B9-B095-590079217CFC}" type="parTrans" cxnId="{406E9C88-B48A-4A3D-AD9B-E97F7068C6CF}">
      <dgm:prSet/>
      <dgm:spPr/>
      <dgm:t>
        <a:bodyPr/>
        <a:lstStyle/>
        <a:p>
          <a:endParaRPr lang="fr-CH"/>
        </a:p>
      </dgm:t>
    </dgm:pt>
    <dgm:pt modelId="{ACAE60D8-B7AF-42F4-A374-4263E527E20A}" type="sibTrans" cxnId="{406E9C88-B48A-4A3D-AD9B-E97F7068C6CF}">
      <dgm:prSet/>
      <dgm:spPr/>
      <dgm:t>
        <a:bodyPr/>
        <a:lstStyle/>
        <a:p>
          <a:endParaRPr lang="fr-CH"/>
        </a:p>
      </dgm:t>
    </dgm:pt>
    <dgm:pt modelId="{6B079A1C-026B-4B6B-86A1-066635C1B195}">
      <dgm:prSet phldrT="[Texte]"/>
      <dgm:spPr/>
      <dgm:t>
        <a:bodyPr/>
        <a:lstStyle/>
        <a:p>
          <a:r>
            <a:rPr lang="fr-CH" dirty="0" smtClean="0"/>
            <a:t>Conception</a:t>
          </a:r>
          <a:endParaRPr lang="fr-CH" dirty="0"/>
        </a:p>
      </dgm:t>
    </dgm:pt>
    <dgm:pt modelId="{1A0D6F50-58AE-4EFD-BF9B-A309D5E6B2C4}" type="parTrans" cxnId="{B97C6686-017F-4B57-B398-1BB7DE2334A4}">
      <dgm:prSet/>
      <dgm:spPr/>
      <dgm:t>
        <a:bodyPr/>
        <a:lstStyle/>
        <a:p>
          <a:endParaRPr lang="fr-CH"/>
        </a:p>
      </dgm:t>
    </dgm:pt>
    <dgm:pt modelId="{F2B7E786-434E-4C18-BA0F-02F216AD295D}" type="sibTrans" cxnId="{B97C6686-017F-4B57-B398-1BB7DE2334A4}">
      <dgm:prSet/>
      <dgm:spPr/>
      <dgm:t>
        <a:bodyPr/>
        <a:lstStyle/>
        <a:p>
          <a:endParaRPr lang="fr-CH"/>
        </a:p>
      </dgm:t>
    </dgm:pt>
    <dgm:pt modelId="{31BBCF04-D70B-475C-970A-C6E7F56C6434}">
      <dgm:prSet phldrT="[Texte]"/>
      <dgm:spPr/>
      <dgm:t>
        <a:bodyPr/>
        <a:lstStyle/>
        <a:p>
          <a:r>
            <a:rPr lang="fr-CH" dirty="0" smtClean="0"/>
            <a:t>Réalisation</a:t>
          </a:r>
          <a:endParaRPr lang="fr-CH" dirty="0"/>
        </a:p>
      </dgm:t>
    </dgm:pt>
    <dgm:pt modelId="{6D0B6741-2342-41D3-9969-E979B9AAD8AD}" type="parTrans" cxnId="{AD30B9B0-4FEC-4342-A6DC-F283BD41EDEB}">
      <dgm:prSet/>
      <dgm:spPr/>
      <dgm:t>
        <a:bodyPr/>
        <a:lstStyle/>
        <a:p>
          <a:endParaRPr lang="fr-CH"/>
        </a:p>
      </dgm:t>
    </dgm:pt>
    <dgm:pt modelId="{B53E51B1-27D7-40C1-ACF5-D762D612BA49}" type="sibTrans" cxnId="{AD30B9B0-4FEC-4342-A6DC-F283BD41EDEB}">
      <dgm:prSet/>
      <dgm:spPr/>
      <dgm:t>
        <a:bodyPr/>
        <a:lstStyle/>
        <a:p>
          <a:endParaRPr lang="fr-CH"/>
        </a:p>
      </dgm:t>
    </dgm:pt>
    <dgm:pt modelId="{66EFA694-13B9-4A4F-8790-3211F15BD263}" type="pres">
      <dgm:prSet presAssocID="{969DC377-E120-40F5-977E-52ED197EB13E}" presName="Name0" presStyleCnt="0">
        <dgm:presLayoutVars>
          <dgm:chMax val="7"/>
          <dgm:dir/>
          <dgm:animOne val="branch"/>
        </dgm:presLayoutVars>
      </dgm:prSet>
      <dgm:spPr/>
    </dgm:pt>
    <dgm:pt modelId="{41E42BB8-FDAA-46B6-BE2B-7ABCF85BD278}" type="pres">
      <dgm:prSet presAssocID="{673688FC-D357-45EE-B509-6B9E3393DDEF}" presName="parTx1" presStyleLbl="node1" presStyleIdx="0" presStyleCnt="3"/>
      <dgm:spPr/>
      <dgm:t>
        <a:bodyPr/>
        <a:lstStyle/>
        <a:p>
          <a:endParaRPr lang="fr-CH"/>
        </a:p>
      </dgm:t>
    </dgm:pt>
    <dgm:pt modelId="{ED4FC17F-3F91-4092-A2F8-B229D2C0FBF1}" type="pres">
      <dgm:prSet presAssocID="{6B079A1C-026B-4B6B-86A1-066635C1B195}" presName="parTx2" presStyleLbl="node1" presStyleIdx="1" presStyleCnt="3"/>
      <dgm:spPr/>
      <dgm:t>
        <a:bodyPr/>
        <a:lstStyle/>
        <a:p>
          <a:endParaRPr lang="fr-CH"/>
        </a:p>
      </dgm:t>
    </dgm:pt>
    <dgm:pt modelId="{7309ADB9-3A52-4C96-AB69-221260A2F6DA}" type="pres">
      <dgm:prSet presAssocID="{31BBCF04-D70B-475C-970A-C6E7F56C6434}" presName="parTx3" presStyleLbl="node1" presStyleIdx="2" presStyleCnt="3"/>
      <dgm:spPr/>
      <dgm:t>
        <a:bodyPr/>
        <a:lstStyle/>
        <a:p>
          <a:endParaRPr lang="fr-CH"/>
        </a:p>
      </dgm:t>
    </dgm:pt>
  </dgm:ptLst>
  <dgm:cxnLst>
    <dgm:cxn modelId="{48A65973-A9B4-4099-A620-A6873E97EF6D}" type="presOf" srcId="{31BBCF04-D70B-475C-970A-C6E7F56C6434}" destId="{7309ADB9-3A52-4C96-AB69-221260A2F6DA}" srcOrd="0" destOrd="0" presId="urn:microsoft.com/office/officeart/2009/3/layout/SubStepProcess"/>
    <dgm:cxn modelId="{406E9C88-B48A-4A3D-AD9B-E97F7068C6CF}" srcId="{969DC377-E120-40F5-977E-52ED197EB13E}" destId="{673688FC-D357-45EE-B509-6B9E3393DDEF}" srcOrd="0" destOrd="0" parTransId="{2A7DAF69-41AB-43B9-B095-590079217CFC}" sibTransId="{ACAE60D8-B7AF-42F4-A374-4263E527E20A}"/>
    <dgm:cxn modelId="{B97C6686-017F-4B57-B398-1BB7DE2334A4}" srcId="{969DC377-E120-40F5-977E-52ED197EB13E}" destId="{6B079A1C-026B-4B6B-86A1-066635C1B195}" srcOrd="1" destOrd="0" parTransId="{1A0D6F50-58AE-4EFD-BF9B-A309D5E6B2C4}" sibTransId="{F2B7E786-434E-4C18-BA0F-02F216AD295D}"/>
    <dgm:cxn modelId="{AD30B9B0-4FEC-4342-A6DC-F283BD41EDEB}" srcId="{969DC377-E120-40F5-977E-52ED197EB13E}" destId="{31BBCF04-D70B-475C-970A-C6E7F56C6434}" srcOrd="2" destOrd="0" parTransId="{6D0B6741-2342-41D3-9969-E979B9AAD8AD}" sibTransId="{B53E51B1-27D7-40C1-ACF5-D762D612BA49}"/>
    <dgm:cxn modelId="{C19801B6-BD8B-47D5-BE96-3A8072FBAB3C}" type="presOf" srcId="{969DC377-E120-40F5-977E-52ED197EB13E}" destId="{66EFA694-13B9-4A4F-8790-3211F15BD263}" srcOrd="0" destOrd="0" presId="urn:microsoft.com/office/officeart/2009/3/layout/SubStepProcess"/>
    <dgm:cxn modelId="{0FBA3C8C-6253-4017-AB5C-E16D72371E0E}" type="presOf" srcId="{6B079A1C-026B-4B6B-86A1-066635C1B195}" destId="{ED4FC17F-3F91-4092-A2F8-B229D2C0FBF1}" srcOrd="0" destOrd="0" presId="urn:microsoft.com/office/officeart/2009/3/layout/SubStepProcess"/>
    <dgm:cxn modelId="{87D74A8A-9D44-42EC-9101-D0A113FFFE06}" type="presOf" srcId="{673688FC-D357-45EE-B509-6B9E3393DDEF}" destId="{41E42BB8-FDAA-46B6-BE2B-7ABCF85BD278}" srcOrd="0" destOrd="0" presId="urn:microsoft.com/office/officeart/2009/3/layout/SubStepProcess"/>
    <dgm:cxn modelId="{5D43FF4C-6E9B-40FA-A520-4B5B5BABE502}" type="presParOf" srcId="{66EFA694-13B9-4A4F-8790-3211F15BD263}" destId="{41E42BB8-FDAA-46B6-BE2B-7ABCF85BD278}" srcOrd="0" destOrd="0" presId="urn:microsoft.com/office/officeart/2009/3/layout/SubStepProcess"/>
    <dgm:cxn modelId="{A9289DAA-102F-4BA7-B0A5-CDA623B7E36F}" type="presParOf" srcId="{66EFA694-13B9-4A4F-8790-3211F15BD263}" destId="{ED4FC17F-3F91-4092-A2F8-B229D2C0FBF1}" srcOrd="1" destOrd="0" presId="urn:microsoft.com/office/officeart/2009/3/layout/SubStepProcess"/>
    <dgm:cxn modelId="{CE13FCB3-1728-4DA0-94F1-BA81D39B3274}" type="presParOf" srcId="{66EFA694-13B9-4A4F-8790-3211F15BD263}" destId="{7309ADB9-3A52-4C96-AB69-221260A2F6DA}" srcOrd="2" destOrd="0" presId="urn:microsoft.com/office/officeart/2009/3/layout/SubStep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69DC377-E120-40F5-977E-52ED197EB13E}" type="doc">
      <dgm:prSet loTypeId="urn:microsoft.com/office/officeart/2009/3/layout/SubStepProcess" loCatId="process" qsTypeId="urn:microsoft.com/office/officeart/2005/8/quickstyle/simple1" qsCatId="simple" csTypeId="urn:microsoft.com/office/officeart/2005/8/colors/colorful1" csCatId="colorful" phldr="1"/>
      <dgm:spPr/>
    </dgm:pt>
    <dgm:pt modelId="{673688FC-D357-45EE-B509-6B9E3393DDEF}">
      <dgm:prSet phldrT="[Texte]"/>
      <dgm:spPr/>
      <dgm:t>
        <a:bodyPr/>
        <a:lstStyle/>
        <a:p>
          <a:r>
            <a:rPr lang="fr-CH" dirty="0" smtClean="0"/>
            <a:t>Documentation – cahier des charges</a:t>
          </a:r>
          <a:endParaRPr lang="fr-CH" dirty="0"/>
        </a:p>
      </dgm:t>
    </dgm:pt>
    <dgm:pt modelId="{2A7DAF69-41AB-43B9-B095-590079217CFC}" type="parTrans" cxnId="{406E9C88-B48A-4A3D-AD9B-E97F7068C6CF}">
      <dgm:prSet/>
      <dgm:spPr/>
      <dgm:t>
        <a:bodyPr/>
        <a:lstStyle/>
        <a:p>
          <a:endParaRPr lang="fr-CH"/>
        </a:p>
      </dgm:t>
    </dgm:pt>
    <dgm:pt modelId="{ACAE60D8-B7AF-42F4-A374-4263E527E20A}" type="sibTrans" cxnId="{406E9C88-B48A-4A3D-AD9B-E97F7068C6CF}">
      <dgm:prSet/>
      <dgm:spPr/>
      <dgm:t>
        <a:bodyPr/>
        <a:lstStyle/>
        <a:p>
          <a:endParaRPr lang="fr-CH"/>
        </a:p>
      </dgm:t>
    </dgm:pt>
    <dgm:pt modelId="{6B079A1C-026B-4B6B-86A1-066635C1B195}">
      <dgm:prSet phldrT="[Texte]"/>
      <dgm:spPr/>
      <dgm:t>
        <a:bodyPr/>
        <a:lstStyle/>
        <a:p>
          <a:r>
            <a:rPr lang="fr-CH" dirty="0" smtClean="0"/>
            <a:t>Conception</a:t>
          </a:r>
          <a:endParaRPr lang="fr-CH" dirty="0"/>
        </a:p>
      </dgm:t>
    </dgm:pt>
    <dgm:pt modelId="{1A0D6F50-58AE-4EFD-BF9B-A309D5E6B2C4}" type="parTrans" cxnId="{B97C6686-017F-4B57-B398-1BB7DE2334A4}">
      <dgm:prSet/>
      <dgm:spPr/>
      <dgm:t>
        <a:bodyPr/>
        <a:lstStyle/>
        <a:p>
          <a:endParaRPr lang="fr-CH"/>
        </a:p>
      </dgm:t>
    </dgm:pt>
    <dgm:pt modelId="{F2B7E786-434E-4C18-BA0F-02F216AD295D}" type="sibTrans" cxnId="{B97C6686-017F-4B57-B398-1BB7DE2334A4}">
      <dgm:prSet/>
      <dgm:spPr/>
      <dgm:t>
        <a:bodyPr/>
        <a:lstStyle/>
        <a:p>
          <a:endParaRPr lang="fr-CH"/>
        </a:p>
      </dgm:t>
    </dgm:pt>
    <dgm:pt modelId="{31BBCF04-D70B-475C-970A-C6E7F56C6434}">
      <dgm:prSet phldrT="[Texte]"/>
      <dgm:spPr/>
      <dgm:t>
        <a:bodyPr/>
        <a:lstStyle/>
        <a:p>
          <a:r>
            <a:rPr lang="fr-CH" dirty="0" smtClean="0"/>
            <a:t>Réalisation</a:t>
          </a:r>
          <a:endParaRPr lang="fr-CH" dirty="0"/>
        </a:p>
      </dgm:t>
    </dgm:pt>
    <dgm:pt modelId="{6D0B6741-2342-41D3-9969-E979B9AAD8AD}" type="parTrans" cxnId="{AD30B9B0-4FEC-4342-A6DC-F283BD41EDEB}">
      <dgm:prSet/>
      <dgm:spPr/>
      <dgm:t>
        <a:bodyPr/>
        <a:lstStyle/>
        <a:p>
          <a:endParaRPr lang="fr-CH"/>
        </a:p>
      </dgm:t>
    </dgm:pt>
    <dgm:pt modelId="{B53E51B1-27D7-40C1-ACF5-D762D612BA49}" type="sibTrans" cxnId="{AD30B9B0-4FEC-4342-A6DC-F283BD41EDEB}">
      <dgm:prSet/>
      <dgm:spPr/>
      <dgm:t>
        <a:bodyPr/>
        <a:lstStyle/>
        <a:p>
          <a:endParaRPr lang="fr-CH"/>
        </a:p>
      </dgm:t>
    </dgm:pt>
    <dgm:pt modelId="{B978D3BB-250B-4186-94F9-FE8E6D74F20F}">
      <dgm:prSet phldrT="[Texte]"/>
      <dgm:spPr/>
      <dgm:t>
        <a:bodyPr/>
        <a:lstStyle/>
        <a:p>
          <a:r>
            <a:rPr lang="fr-CH" dirty="0" smtClean="0"/>
            <a:t>Evaluation </a:t>
          </a:r>
        </a:p>
      </dgm:t>
    </dgm:pt>
    <dgm:pt modelId="{ED301BE4-BF37-4447-AA00-87F7C50CA2E7}" type="parTrans" cxnId="{95327D37-0974-4F63-AA7F-B97A1154323A}">
      <dgm:prSet/>
      <dgm:spPr/>
      <dgm:t>
        <a:bodyPr/>
        <a:lstStyle/>
        <a:p>
          <a:endParaRPr lang="fr-CH"/>
        </a:p>
      </dgm:t>
    </dgm:pt>
    <dgm:pt modelId="{E6C40EEA-26C2-4D74-8746-CCA3C00E8BF7}" type="sibTrans" cxnId="{95327D37-0974-4F63-AA7F-B97A1154323A}">
      <dgm:prSet/>
      <dgm:spPr/>
      <dgm:t>
        <a:bodyPr/>
        <a:lstStyle/>
        <a:p>
          <a:endParaRPr lang="fr-CH"/>
        </a:p>
      </dgm:t>
    </dgm:pt>
    <dgm:pt modelId="{1205AE68-2021-40FD-A133-C1AC55B02E1D}">
      <dgm:prSet phldrT="[Texte]"/>
      <dgm:spPr/>
      <dgm:t>
        <a:bodyPr/>
        <a:lstStyle/>
        <a:p>
          <a:r>
            <a:rPr lang="fr-CH" dirty="0" smtClean="0"/>
            <a:t>Communication </a:t>
          </a:r>
        </a:p>
      </dgm:t>
    </dgm:pt>
    <dgm:pt modelId="{22F8AAD5-7FC7-441C-AE86-D13C0B1F2391}" type="parTrans" cxnId="{2A14CB1F-2CE1-437F-A60B-A41DC47F4F55}">
      <dgm:prSet/>
      <dgm:spPr/>
      <dgm:t>
        <a:bodyPr/>
        <a:lstStyle/>
        <a:p>
          <a:endParaRPr lang="fr-CH"/>
        </a:p>
      </dgm:t>
    </dgm:pt>
    <dgm:pt modelId="{4FE26890-8B4D-4775-A6C4-286E53A77A95}" type="sibTrans" cxnId="{2A14CB1F-2CE1-437F-A60B-A41DC47F4F55}">
      <dgm:prSet/>
      <dgm:spPr/>
      <dgm:t>
        <a:bodyPr/>
        <a:lstStyle/>
        <a:p>
          <a:endParaRPr lang="fr-CH"/>
        </a:p>
      </dgm:t>
    </dgm:pt>
    <dgm:pt modelId="{66EFA694-13B9-4A4F-8790-3211F15BD263}" type="pres">
      <dgm:prSet presAssocID="{969DC377-E120-40F5-977E-52ED197EB13E}" presName="Name0" presStyleCnt="0">
        <dgm:presLayoutVars>
          <dgm:chMax val="7"/>
          <dgm:dir/>
          <dgm:animOne val="branch"/>
        </dgm:presLayoutVars>
      </dgm:prSet>
      <dgm:spPr/>
    </dgm:pt>
    <dgm:pt modelId="{41E42BB8-FDAA-46B6-BE2B-7ABCF85BD278}" type="pres">
      <dgm:prSet presAssocID="{673688FC-D357-45EE-B509-6B9E3393DDEF}" presName="parTx1" presStyleLbl="node1" presStyleIdx="0" presStyleCnt="5"/>
      <dgm:spPr/>
      <dgm:t>
        <a:bodyPr/>
        <a:lstStyle/>
        <a:p>
          <a:endParaRPr lang="fr-CH"/>
        </a:p>
      </dgm:t>
    </dgm:pt>
    <dgm:pt modelId="{ED4FC17F-3F91-4092-A2F8-B229D2C0FBF1}" type="pres">
      <dgm:prSet presAssocID="{6B079A1C-026B-4B6B-86A1-066635C1B195}" presName="parTx2" presStyleLbl="node1" presStyleIdx="1" presStyleCnt="5"/>
      <dgm:spPr/>
      <dgm:t>
        <a:bodyPr/>
        <a:lstStyle/>
        <a:p>
          <a:endParaRPr lang="fr-CH"/>
        </a:p>
      </dgm:t>
    </dgm:pt>
    <dgm:pt modelId="{7309ADB9-3A52-4C96-AB69-221260A2F6DA}" type="pres">
      <dgm:prSet presAssocID="{31BBCF04-D70B-475C-970A-C6E7F56C6434}" presName="parTx3" presStyleLbl="node1" presStyleIdx="2" presStyleCnt="5"/>
      <dgm:spPr/>
      <dgm:t>
        <a:bodyPr/>
        <a:lstStyle/>
        <a:p>
          <a:endParaRPr lang="fr-CH"/>
        </a:p>
      </dgm:t>
    </dgm:pt>
    <dgm:pt modelId="{74514992-0949-4519-B693-4A558F92BCAD}" type="pres">
      <dgm:prSet presAssocID="{B978D3BB-250B-4186-94F9-FE8E6D74F20F}" presName="parTx4" presStyleLbl="node1" presStyleIdx="3" presStyleCnt="5"/>
      <dgm:spPr/>
      <dgm:t>
        <a:bodyPr/>
        <a:lstStyle/>
        <a:p>
          <a:endParaRPr lang="fr-CH"/>
        </a:p>
      </dgm:t>
    </dgm:pt>
    <dgm:pt modelId="{B9F7619E-27BD-494E-A2FB-ADE11C551213}" type="pres">
      <dgm:prSet presAssocID="{1205AE68-2021-40FD-A133-C1AC55B02E1D}" presName="parTx5" presStyleLbl="node1" presStyleIdx="4" presStyleCnt="5"/>
      <dgm:spPr/>
      <dgm:t>
        <a:bodyPr/>
        <a:lstStyle/>
        <a:p>
          <a:endParaRPr lang="fr-CH"/>
        </a:p>
      </dgm:t>
    </dgm:pt>
  </dgm:ptLst>
  <dgm:cxnLst>
    <dgm:cxn modelId="{406E9C88-B48A-4A3D-AD9B-E97F7068C6CF}" srcId="{969DC377-E120-40F5-977E-52ED197EB13E}" destId="{673688FC-D357-45EE-B509-6B9E3393DDEF}" srcOrd="0" destOrd="0" parTransId="{2A7DAF69-41AB-43B9-B095-590079217CFC}" sibTransId="{ACAE60D8-B7AF-42F4-A374-4263E527E20A}"/>
    <dgm:cxn modelId="{E3050995-A1C0-4F46-8886-90AE8DF09873}" type="presOf" srcId="{31BBCF04-D70B-475C-970A-C6E7F56C6434}" destId="{7309ADB9-3A52-4C96-AB69-221260A2F6DA}" srcOrd="0" destOrd="0" presId="urn:microsoft.com/office/officeart/2009/3/layout/SubStepProcess"/>
    <dgm:cxn modelId="{2A14CB1F-2CE1-437F-A60B-A41DC47F4F55}" srcId="{969DC377-E120-40F5-977E-52ED197EB13E}" destId="{1205AE68-2021-40FD-A133-C1AC55B02E1D}" srcOrd="4" destOrd="0" parTransId="{22F8AAD5-7FC7-441C-AE86-D13C0B1F2391}" sibTransId="{4FE26890-8B4D-4775-A6C4-286E53A77A95}"/>
    <dgm:cxn modelId="{95327D37-0974-4F63-AA7F-B97A1154323A}" srcId="{969DC377-E120-40F5-977E-52ED197EB13E}" destId="{B978D3BB-250B-4186-94F9-FE8E6D74F20F}" srcOrd="3" destOrd="0" parTransId="{ED301BE4-BF37-4447-AA00-87F7C50CA2E7}" sibTransId="{E6C40EEA-26C2-4D74-8746-CCA3C00E8BF7}"/>
    <dgm:cxn modelId="{B97C6686-017F-4B57-B398-1BB7DE2334A4}" srcId="{969DC377-E120-40F5-977E-52ED197EB13E}" destId="{6B079A1C-026B-4B6B-86A1-066635C1B195}" srcOrd="1" destOrd="0" parTransId="{1A0D6F50-58AE-4EFD-BF9B-A309D5E6B2C4}" sibTransId="{F2B7E786-434E-4C18-BA0F-02F216AD295D}"/>
    <dgm:cxn modelId="{8F5969A2-FE72-4EB2-8F0C-FB7A1D9F8750}" type="presOf" srcId="{673688FC-D357-45EE-B509-6B9E3393DDEF}" destId="{41E42BB8-FDAA-46B6-BE2B-7ABCF85BD278}" srcOrd="0" destOrd="0" presId="urn:microsoft.com/office/officeart/2009/3/layout/SubStepProcess"/>
    <dgm:cxn modelId="{43777A9E-D614-47F0-8E7C-9B03E4C297EA}" type="presOf" srcId="{6B079A1C-026B-4B6B-86A1-066635C1B195}" destId="{ED4FC17F-3F91-4092-A2F8-B229D2C0FBF1}" srcOrd="0" destOrd="0" presId="urn:microsoft.com/office/officeart/2009/3/layout/SubStepProcess"/>
    <dgm:cxn modelId="{88974E15-A7D7-4C09-B790-2B4FC0F0905A}" type="presOf" srcId="{969DC377-E120-40F5-977E-52ED197EB13E}" destId="{66EFA694-13B9-4A4F-8790-3211F15BD263}" srcOrd="0" destOrd="0" presId="urn:microsoft.com/office/officeart/2009/3/layout/SubStepProcess"/>
    <dgm:cxn modelId="{07C0E449-C73A-4866-8260-523DAD4BE7A6}" type="presOf" srcId="{B978D3BB-250B-4186-94F9-FE8E6D74F20F}" destId="{74514992-0949-4519-B693-4A558F92BCAD}" srcOrd="0" destOrd="0" presId="urn:microsoft.com/office/officeart/2009/3/layout/SubStepProcess"/>
    <dgm:cxn modelId="{AD30B9B0-4FEC-4342-A6DC-F283BD41EDEB}" srcId="{969DC377-E120-40F5-977E-52ED197EB13E}" destId="{31BBCF04-D70B-475C-970A-C6E7F56C6434}" srcOrd="2" destOrd="0" parTransId="{6D0B6741-2342-41D3-9969-E979B9AAD8AD}" sibTransId="{B53E51B1-27D7-40C1-ACF5-D762D612BA49}"/>
    <dgm:cxn modelId="{46764157-607F-4303-9D08-44F2377DF8E0}" type="presOf" srcId="{1205AE68-2021-40FD-A133-C1AC55B02E1D}" destId="{B9F7619E-27BD-494E-A2FB-ADE11C551213}" srcOrd="0" destOrd="0" presId="urn:microsoft.com/office/officeart/2009/3/layout/SubStepProcess"/>
    <dgm:cxn modelId="{9DDBFF6E-EFFD-466B-899B-88076C7B0437}" type="presParOf" srcId="{66EFA694-13B9-4A4F-8790-3211F15BD263}" destId="{41E42BB8-FDAA-46B6-BE2B-7ABCF85BD278}" srcOrd="0" destOrd="0" presId="urn:microsoft.com/office/officeart/2009/3/layout/SubStepProcess"/>
    <dgm:cxn modelId="{393E4DB6-27F0-4A7E-8805-84DB8C3E167B}" type="presParOf" srcId="{66EFA694-13B9-4A4F-8790-3211F15BD263}" destId="{ED4FC17F-3F91-4092-A2F8-B229D2C0FBF1}" srcOrd="1" destOrd="0" presId="urn:microsoft.com/office/officeart/2009/3/layout/SubStepProcess"/>
    <dgm:cxn modelId="{EB8EB25A-211D-4F20-905C-BA92CFBF0C3A}" type="presParOf" srcId="{66EFA694-13B9-4A4F-8790-3211F15BD263}" destId="{7309ADB9-3A52-4C96-AB69-221260A2F6DA}" srcOrd="2" destOrd="0" presId="urn:microsoft.com/office/officeart/2009/3/layout/SubStepProcess"/>
    <dgm:cxn modelId="{56F2CCCE-25A4-4114-A581-C4C8265BAC68}" type="presParOf" srcId="{66EFA694-13B9-4A4F-8790-3211F15BD263}" destId="{74514992-0949-4519-B693-4A558F92BCAD}" srcOrd="3" destOrd="0" presId="urn:microsoft.com/office/officeart/2009/3/layout/SubStepProcess"/>
    <dgm:cxn modelId="{F71D3556-F3D4-43F4-A2A9-662880B2271D}" type="presParOf" srcId="{66EFA694-13B9-4A4F-8790-3211F15BD263}" destId="{B9F7619E-27BD-494E-A2FB-ADE11C551213}" srcOrd="4" destOrd="0" presId="urn:microsoft.com/office/officeart/2009/3/layout/SubStep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E42BB8-FDAA-46B6-BE2B-7ABCF85BD278}">
      <dsp:nvSpPr>
        <dsp:cNvPr id="0" name=""/>
        <dsp:cNvSpPr/>
      </dsp:nvSpPr>
      <dsp:spPr>
        <a:xfrm>
          <a:off x="221457" y="0"/>
          <a:ext cx="2432276" cy="2432276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CH" sz="2100" kern="1200" dirty="0" smtClean="0"/>
            <a:t>Documentation – cahier des charges</a:t>
          </a:r>
          <a:endParaRPr lang="fr-CH" sz="2100" kern="1200" dirty="0"/>
        </a:p>
      </dsp:txBody>
      <dsp:txXfrm>
        <a:off x="577656" y="356199"/>
        <a:ext cx="1719878" cy="1719878"/>
      </dsp:txXfrm>
    </dsp:sp>
    <dsp:sp modelId="{ED4FC17F-3F91-4092-A2F8-B229D2C0FBF1}">
      <dsp:nvSpPr>
        <dsp:cNvPr id="0" name=""/>
        <dsp:cNvSpPr/>
      </dsp:nvSpPr>
      <dsp:spPr>
        <a:xfrm>
          <a:off x="2653733" y="0"/>
          <a:ext cx="2432276" cy="2432276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CH" sz="2100" kern="1200" dirty="0" smtClean="0"/>
            <a:t>Conception</a:t>
          </a:r>
          <a:endParaRPr lang="fr-CH" sz="2100" kern="1200" dirty="0"/>
        </a:p>
      </dsp:txBody>
      <dsp:txXfrm>
        <a:off x="3009932" y="356199"/>
        <a:ext cx="1719878" cy="1719878"/>
      </dsp:txXfrm>
    </dsp:sp>
    <dsp:sp modelId="{7309ADB9-3A52-4C96-AB69-221260A2F6DA}">
      <dsp:nvSpPr>
        <dsp:cNvPr id="0" name=""/>
        <dsp:cNvSpPr/>
      </dsp:nvSpPr>
      <dsp:spPr>
        <a:xfrm>
          <a:off x="5086009" y="0"/>
          <a:ext cx="2432276" cy="2432276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CH" sz="2100" kern="1200" dirty="0" smtClean="0"/>
            <a:t>Réalisation</a:t>
          </a:r>
          <a:endParaRPr lang="fr-CH" sz="2100" kern="1200" dirty="0"/>
        </a:p>
      </dsp:txBody>
      <dsp:txXfrm>
        <a:off x="5442208" y="356199"/>
        <a:ext cx="1719878" cy="171987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E42BB8-FDAA-46B6-BE2B-7ABCF85BD278}">
      <dsp:nvSpPr>
        <dsp:cNvPr id="0" name=""/>
        <dsp:cNvSpPr/>
      </dsp:nvSpPr>
      <dsp:spPr>
        <a:xfrm>
          <a:off x="1283" y="1124365"/>
          <a:ext cx="2102606" cy="2102606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CH" sz="1800" kern="1200" dirty="0" smtClean="0"/>
            <a:t>Documentation – cahier des charges</a:t>
          </a:r>
          <a:endParaRPr lang="fr-CH" sz="1800" kern="1200" dirty="0"/>
        </a:p>
      </dsp:txBody>
      <dsp:txXfrm>
        <a:off x="309203" y="1432285"/>
        <a:ext cx="1486766" cy="1486766"/>
      </dsp:txXfrm>
    </dsp:sp>
    <dsp:sp modelId="{ED4FC17F-3F91-4092-A2F8-B229D2C0FBF1}">
      <dsp:nvSpPr>
        <dsp:cNvPr id="0" name=""/>
        <dsp:cNvSpPr/>
      </dsp:nvSpPr>
      <dsp:spPr>
        <a:xfrm>
          <a:off x="2103890" y="1124365"/>
          <a:ext cx="2102606" cy="2102606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CH" sz="1800" kern="1200" dirty="0" smtClean="0"/>
            <a:t>Conception</a:t>
          </a:r>
          <a:endParaRPr lang="fr-CH" sz="1800" kern="1200" dirty="0"/>
        </a:p>
      </dsp:txBody>
      <dsp:txXfrm>
        <a:off x="2411810" y="1432285"/>
        <a:ext cx="1486766" cy="1486766"/>
      </dsp:txXfrm>
    </dsp:sp>
    <dsp:sp modelId="{7309ADB9-3A52-4C96-AB69-221260A2F6DA}">
      <dsp:nvSpPr>
        <dsp:cNvPr id="0" name=""/>
        <dsp:cNvSpPr/>
      </dsp:nvSpPr>
      <dsp:spPr>
        <a:xfrm>
          <a:off x="4206496" y="1124365"/>
          <a:ext cx="2102606" cy="2102606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CH" sz="1800" kern="1200" dirty="0" smtClean="0"/>
            <a:t>Réalisation</a:t>
          </a:r>
          <a:endParaRPr lang="fr-CH" sz="1800" kern="1200" dirty="0"/>
        </a:p>
      </dsp:txBody>
      <dsp:txXfrm>
        <a:off x="4514416" y="1432285"/>
        <a:ext cx="1486766" cy="1486766"/>
      </dsp:txXfrm>
    </dsp:sp>
    <dsp:sp modelId="{74514992-0949-4519-B693-4A558F92BCAD}">
      <dsp:nvSpPr>
        <dsp:cNvPr id="0" name=""/>
        <dsp:cNvSpPr/>
      </dsp:nvSpPr>
      <dsp:spPr>
        <a:xfrm>
          <a:off x="6309103" y="1124365"/>
          <a:ext cx="2102606" cy="2102606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CH" sz="1800" kern="1200" dirty="0" smtClean="0"/>
            <a:t>Evaluation </a:t>
          </a:r>
        </a:p>
      </dsp:txBody>
      <dsp:txXfrm>
        <a:off x="6617023" y="1432285"/>
        <a:ext cx="1486766" cy="1486766"/>
      </dsp:txXfrm>
    </dsp:sp>
    <dsp:sp modelId="{B9F7619E-27BD-494E-A2FB-ADE11C551213}">
      <dsp:nvSpPr>
        <dsp:cNvPr id="0" name=""/>
        <dsp:cNvSpPr/>
      </dsp:nvSpPr>
      <dsp:spPr>
        <a:xfrm>
          <a:off x="8411709" y="1124365"/>
          <a:ext cx="2102606" cy="2102606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CH" sz="1800" kern="1200" dirty="0" smtClean="0"/>
            <a:t>Communication </a:t>
          </a:r>
        </a:p>
      </dsp:txBody>
      <dsp:txXfrm>
        <a:off x="8719629" y="1432285"/>
        <a:ext cx="1486766" cy="148676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SubStepProcess">
  <dgm:title val=""/>
  <dgm:desc val=""/>
  <dgm:catLst>
    <dgm:cat type="process" pri="1225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3">
          <dgm:prSet phldr="1"/>
        </dgm:pt>
      </dgm:ptLst>
      <dgm:cxnLst>
        <dgm:cxn modelId="6" srcId="0" destId="1" srcOrd="0" destOrd="0"/>
        <dgm:cxn modelId="61" srcId="1" destId="11" srcOrd="0" destOrd="0"/>
        <dgm:cxn modelId="62" srcId="1" destId="12" srcOrd="1" destOrd="0"/>
        <dgm:cxn modelId="7" srcId="0" destId="2" srcOrd="0" destOrd="0"/>
        <dgm:cxn modelId="8" srcId="0" destId="3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</dgm:ptLst>
      <dgm:cxnLst>
        <dgm:cxn modelId="4" srcId="0" destId="1" srcOrd="0" destOrd="0"/>
        <dgm:cxn modelId="41" srcId="1" destId="11" srcOrd="0" destOrd="0"/>
        <dgm:cxn modelId="42" srcId="1" destId="12" srcOrd="1" destOrd="0"/>
        <dgm:cxn modelId="5" srcId="0" destId="2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8" srcId="0" destId="1" srcOrd="0" destOrd="0"/>
        <dgm:cxn modelId="81" srcId="1" destId="11" srcOrd="0" destOrd="0"/>
        <dgm:cxn modelId="82" srcId="1" destId="12" srcOrd="1" destOrd="0"/>
        <dgm:cxn modelId="9" srcId="0" destId="2" srcOrd="0" destOrd="0"/>
        <dgm:cxn modelId="10" srcId="0" destId="3" srcOrd="0" destOrd="0"/>
        <dgm:cxn modelId="11" srcId="0" destId="4" srcOrd="0" destOrd="0"/>
      </dgm:cxnLst>
      <dgm:bg/>
      <dgm:whole/>
    </dgm:dataModel>
  </dgm:clrData>
  <dgm:layoutNode name="Name0">
    <dgm:varLst>
      <dgm:chMax val="7"/>
      <dgm:dir/>
      <dgm:animOne val="branch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Tx1" refType="w"/>
      <dgm:constr type="w" for="ch" forName="chLin1" refType="w" refFor="ch" refForName="parTx1" fact="1.38"/>
      <dgm:constr type="h" for="ch" forName="chLin1" refType="h"/>
      <dgm:constr type="w" for="ch" forName="spPre1" refType="w" fact="0.27"/>
      <dgm:constr type="w" for="ch" forName="spPost1" refType="w" fact="0.27"/>
      <dgm:constr type="h" for="ch" forName="spPre1" refType="h"/>
      <dgm:constr type="h" for="ch" forName="spPost1" refType="h"/>
      <dgm:constr type="primFontSz" for="ch" forName="parTx1" val="65"/>
      <dgm:constr type="primFontSz" for="des" forName="desTx1" refType="primFontSz" refFor="ch" refForName="parTx1" fact="0.78"/>
      <dgm:constr type="primFontSz" for="des" forName="desTx1" op="equ"/>
      <dgm:constr type="w" for="ch" forName="parTx2" refType="w"/>
      <dgm:constr type="w" for="ch" forName="chLin2" refType="w" refFor="ch" refForName="parTx2" fact="1.38"/>
      <dgm:constr type="h" for="ch" forName="chLin2" refType="h"/>
      <dgm:constr type="w" for="ch" forName="spPre2" refType="w" fact="0.54"/>
      <dgm:constr type="w" for="ch" forName="spPost2" refType="w" fact="0.54"/>
      <dgm:constr type="h" for="ch" forName="spPre2" refType="h"/>
      <dgm:constr type="h" for="ch" forName="spPost2" refType="h"/>
      <dgm:constr type="primFontSz" for="ch" forName="parTx2" refType="primFontSz" refFor="ch" refForName="parTx1" op="equ"/>
      <dgm:constr type="primFontSz" for="des" forName="desTx2" refType="primFontSz" refFor="des" refForName="desTx1" op="equ"/>
      <dgm:constr type="w" for="ch" forName="parTx3" refType="w"/>
      <dgm:constr type="w" for="ch" forName="chLin3" refType="w" refFor="ch" refForName="parTx3" fact="1.38"/>
      <dgm:constr type="h" for="ch" forName="chLin3" refType="h"/>
      <dgm:constr type="w" for="ch" forName="spPre3" refType="w" fact="0.54"/>
      <dgm:constr type="w" for="ch" forName="spPost3" refType="w" fact="0.54"/>
      <dgm:constr type="h" for="ch" forName="spPre3" refType="h"/>
      <dgm:constr type="h" for="ch" forName="spPost3" refType="h"/>
      <dgm:constr type="primFontSz" for="ch" forName="parTx3" refType="primFontSz" refFor="ch" refForName="parTx1" op="equ"/>
      <dgm:constr type="primFontSz" for="des" forName="desTx3" refType="primFontSz" refFor="des" refForName="desTx1" op="equ"/>
      <dgm:constr type="w" for="ch" forName="parTx4" refType="w"/>
      <dgm:constr type="w" for="ch" forName="chLin4" refType="w" refFor="ch" refForName="parTx4" fact="1.38"/>
      <dgm:constr type="h" for="ch" forName="chLin4" refType="h"/>
      <dgm:constr type="w" for="ch" forName="spPre4" refType="w" fact="0.54"/>
      <dgm:constr type="w" for="ch" forName="spPost4" refType="w" fact="0.54"/>
      <dgm:constr type="h" for="ch" forName="spPre4" refType="h"/>
      <dgm:constr type="h" for="ch" forName="spPost4" refType="h"/>
      <dgm:constr type="primFontSz" for="ch" forName="parTx4" refType="primFontSz" refFor="ch" refForName="parTx1" op="equ"/>
      <dgm:constr type="primFontSz" for="des" forName="desTx4" refType="primFontSz" refFor="des" refForName="desTx1" op="equ"/>
      <dgm:constr type="w" for="ch" forName="parTx5" refType="w"/>
      <dgm:constr type="w" for="ch" forName="chLin5" refType="w" refFor="ch" refForName="parTx5" fact="1.38"/>
      <dgm:constr type="h" for="ch" forName="chLin5" refType="h"/>
      <dgm:constr type="w" for="ch" forName="spPre5" refType="w" fact="0.54"/>
      <dgm:constr type="w" for="ch" forName="spPost5" refType="w" fact="0.54"/>
      <dgm:constr type="h" for="ch" forName="spPre5" refType="h"/>
      <dgm:constr type="h" for="ch" forName="spPost5" refType="h"/>
      <dgm:constr type="primFontSz" for="ch" forName="parTx5" refType="primFontSz" refFor="ch" refForName="parTx1" op="equ"/>
      <dgm:constr type="primFontSz" for="des" forName="desTx5" refType="primFontSz" refFor="des" refForName="desTx1" op="equ"/>
      <dgm:constr type="w" for="ch" forName="parTx6" refType="w"/>
      <dgm:constr type="w" for="ch" forName="chLin6" refType="w" refFor="ch" refForName="parTx6" fact="1.38"/>
      <dgm:constr type="h" for="ch" forName="chLin6" refType="h"/>
      <dgm:constr type="w" for="ch" forName="spPre6" refType="w" fact="0.54"/>
      <dgm:constr type="w" for="ch" forName="spPost6" refType="w" fact="0.54"/>
      <dgm:constr type="h" for="ch" forName="spPre6" refType="h"/>
      <dgm:constr type="h" for="ch" forName="spPost6" refType="h"/>
      <dgm:constr type="primFontSz" for="ch" forName="parTx6" refType="primFontSz" refFor="ch" refForName="parTx1" op="equ"/>
      <dgm:constr type="primFontSz" for="des" forName="desTx6" refType="primFontSz" refFor="des" refForName="desTx1" op="equ"/>
      <dgm:constr type="w" for="ch" forName="parTx7" refType="w"/>
      <dgm:constr type="w" for="ch" forName="chLin7" refType="w" refFor="ch" refForName="parTx7" fact="1.38"/>
      <dgm:constr type="h" for="ch" forName="chLin7" refType="h"/>
      <dgm:constr type="w" for="ch" forName="spPre7" refType="w" fact="0.54"/>
      <dgm:constr type="w" for="ch" forName="spPost7" refType="w" fact="0.54"/>
      <dgm:constr type="h" for="ch" forName="spPre7" refType="h"/>
      <dgm:constr type="h" for="ch" forName="spPost7" refType="h"/>
      <dgm:constr type="primFontSz" for="ch" forName="parTx7" refType="primFontSz" refFor="ch" refForName="parTx1" op="equ"/>
      <dgm:constr type="primFontSz" for="des" forName="desTx7" refType="primFontSz" refFor="des" refForName="desTx1" op="equ"/>
    </dgm:constrLst>
    <dgm:forEach name="Name4" axis="ch" ptType="node">
      <dgm:choose name="Name5">
        <dgm:if name="Name6" axis="self" ptType="node" func="pos" op="equ" val="1">
          <dgm:layoutNode name="parTx1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7">
            <dgm:if name="Name8" axis="ch" ptType="node" func="cnt" op="gte" val="1">
              <dgm:layoutNode name="spPre1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1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1" refType="w" fact="0.77"/>
                  <dgm:constr type="w" for="ch" forName="top1" refType="w" refFor="ch" refForName="txAndLines1" fact="0.78"/>
                </dgm:constrLst>
                <dgm:forEach name="Name9" axis="ch">
                  <dgm:forEach name="Name10" axis="self" ptType="parTrans">
                    <dgm:layoutNode name="Name11" styleLbl="parChTrans1D1">
                      <dgm:choose name="Name12">
                        <dgm:if name="Name13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1"/>
                          </dgm:alg>
                        </dgm:if>
                        <dgm:else name="Name14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1"/>
                            <dgm:param type="dstNode" val="anchor1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15" axis="self" ptType="node">
                    <dgm:choose name="Name16">
                      <dgm:if name="Name17" axis="par ch" ptType="node node" func="cnt" op="equ" val="1">
                        <dgm:layoutNode name="top1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18"/>
                    </dgm:choose>
                    <dgm:layoutNode name="txAndLines1">
                      <dgm:choose name="Name19">
                        <dgm:if name="Name20" func="var" arg="dir" op="equ" val="norm">
                          <dgm:alg type="lin"/>
                        </dgm:if>
                        <dgm:else name="Name21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hoose name="Name22">
                        <dgm:if name="Name23" axis="root ch" ptType="all node" func="cnt" op="gte" val="2">
                          <dgm:constrLst>
                            <dgm:constr type="w" for="ch" forName="anchor1" refType="w"/>
                            <dgm:constr type="w" for="ch" forName="backup1" refType="w" fact="-1"/>
                            <dgm:constr type="w" for="ch" forName="preLine1" refType="w" fact="0.11"/>
                            <dgm:constr type="w" for="ch" forName="desTx1" refType="w" fact="0.78"/>
                            <dgm:constr type="w" for="ch" forName="postLine1" refType="w" fact="0.11"/>
                          </dgm:constrLst>
                        </dgm:if>
                        <dgm:else name="Name24">
                          <dgm:constrLst>
                            <dgm:constr type="w" for="ch" forName="anchor1" refType="w" fact="0.89"/>
                            <dgm:constr type="w" for="ch" forName="backup1" refType="w" fact="-0.89"/>
                            <dgm:constr type="w" for="ch" forName="preLine1" refType="w" fact="0.11"/>
                            <dgm:constr type="w" for="ch" forName="desTx1" refType="w" fact="0.78"/>
                          </dgm:constrLst>
                        </dgm:else>
                      </dgm:choose>
                      <dgm:layoutNode name="anchor1" moveWith="desTx1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1" moveWith="desTx1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1" styleLbl="parChTrans1D1" moveWith="desTx1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1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  <dgm:choose name="Name25">
                        <dgm:if name="Name26" axis="root ch" ptType="all node" func="cnt" op="gte" val="2">
                          <dgm:layoutNode name="postLine1" styleLbl="parChTrans1D1" moveWith="desTx1">
                            <dgm:alg type="sp"/>
                            <dgm:shape xmlns:r="http://schemas.openxmlformats.org/officeDocument/2006/relationships" type="line" r:blip="">
                              <dgm:adjLst/>
                            </dgm:shape>
                            <dgm:presOf/>
                          </dgm:layoutNode>
                        </dgm:if>
                        <dgm:else name="Name27"/>
                      </dgm:choose>
                    </dgm:layoutNode>
                  </dgm:forEach>
                  <dgm:choose name="Name28">
                    <dgm:if name="Name29" axis="root ch" ptType="all node" func="cnt" op="gte" val="2">
                      <dgm:forEach name="Name30" axis="self" ptType="parTrans">
                        <dgm:layoutNode name="Name31" styleLbl="parChTrans1D1">
                          <dgm:choose name="Name32">
                            <dgm:if name="Name33" func="var" arg="dir" op="equ" val="norm">
                              <dgm:alg type="conn">
                                <dgm:param type="dim" val="1D"/>
                                <dgm:param type="begPts" val="midL"/>
                                <dgm:param type="srcNode" val="parTx2"/>
                                <dgm:param type="endSty" val="noArr"/>
                                <dgm:param type="dstNode" val="anchor1"/>
                              </dgm:alg>
                            </dgm:if>
                            <dgm:else name="Name34">
                              <dgm:alg type="conn">
                                <dgm:param type="dim" val="1D"/>
                                <dgm:param type="begPts" val="midR"/>
                                <dgm:param type="endSty" val="noArr"/>
                                <dgm:param type="srcNode" val="parTx2"/>
                                <dgm:param type="dstNode" val="anchor1"/>
                              </dgm:alg>
                            </dgm:else>
                          </dgm:choose>
                          <dgm:shape xmlns:r="http://schemas.openxmlformats.org/officeDocument/2006/relationships" type="conn" r:blip="">
                            <dgm:adjLst/>
                          </dgm:shape>
                          <dgm:presOf/>
                          <dgm:constrLst>
                            <dgm:constr type="connDist"/>
                            <dgm:constr type="begPad" refType="connDist" fact="0.11"/>
                            <dgm:constr type="endPad"/>
                          </dgm:constrLst>
                        </dgm:layoutNode>
                      </dgm:forEach>
                    </dgm:if>
                    <dgm:else name="Name35"/>
                  </dgm:choose>
                </dgm:forEach>
              </dgm:layoutNode>
              <dgm:choose name="Name36">
                <dgm:if name="Name37" axis="root ch" ptType="all node" func="cnt" op="gte" val="2">
                  <dgm:layoutNode name="spPost1">
                    <dgm:alg type="sp"/>
                    <dgm:shape xmlns:r="http://schemas.openxmlformats.org/officeDocument/2006/relationships" r:blip="">
                      <dgm:adjLst/>
                    </dgm:shape>
                  </dgm:layoutNode>
                </dgm:if>
                <dgm:else name="Name38"/>
              </dgm:choose>
            </dgm:if>
            <dgm:else name="Name39"/>
          </dgm:choose>
        </dgm:if>
        <dgm:if name="Name40" axis="self" ptType="node" func="pos" op="equ" val="2">
          <dgm:layoutNode name="parTx2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41">
            <dgm:if name="Name42" axis="ch" ptType="node" func="cnt" op="gte" val="1">
              <dgm:layoutNode name="spPre2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2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2" refType="w" fact="0.77"/>
                  <dgm:constr type="w" for="ch" forName="top2" refType="w" refFor="ch" refForName="txAndLines2" fact="0.78"/>
                </dgm:constrLst>
                <dgm:forEach name="Name43" axis="ch">
                  <dgm:forEach name="Name44" axis="self" ptType="parTrans">
                    <dgm:layoutNode name="Name45" styleLbl="parChTrans1D1">
                      <dgm:choose name="Name46">
                        <dgm:if name="Name47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2"/>
                          </dgm:alg>
                        </dgm:if>
                        <dgm:else name="Name48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2"/>
                            <dgm:param type="dstNode" val="anchor2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49" axis="self" ptType="node">
                    <dgm:choose name="Name50">
                      <dgm:if name="Name51" axis="par ch" ptType="node node" func="cnt" op="equ" val="1">
                        <dgm:layoutNode name="top2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52"/>
                    </dgm:choose>
                    <dgm:layoutNode name="txAndLines2">
                      <dgm:choose name="Name53">
                        <dgm:if name="Name54" func="var" arg="dir" op="equ" val="norm">
                          <dgm:alg type="lin"/>
                        </dgm:if>
                        <dgm:else name="Name55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hoose name="Name56">
                        <dgm:if name="Name57" axis="root ch" ptType="all node" func="cnt" op="gte" val="3">
                          <dgm:constrLst>
                            <dgm:constr type="w" for="ch" forName="anchor2" refType="w"/>
                            <dgm:constr type="w" for="ch" forName="backup2" refType="w" fact="-1"/>
                            <dgm:constr type="w" for="ch" forName="preLine2" refType="w" fact="0.11"/>
                            <dgm:constr type="w" for="ch" forName="desTx2" refType="w" fact="0.78"/>
                            <dgm:constr type="w" for="ch" forName="postLine2" refType="w" fact="0.11"/>
                          </dgm:constrLst>
                        </dgm:if>
                        <dgm:else name="Name58">
                          <dgm:constrLst>
                            <dgm:constr type="w" for="ch" forName="anchor2" refType="w" fact="0.89"/>
                            <dgm:constr type="w" for="ch" forName="backup2" refType="w" fact="-0.89"/>
                            <dgm:constr type="w" for="ch" forName="preLine2" refType="w" fact="0.11"/>
                            <dgm:constr type="w" for="ch" forName="desTx2" refType="w" fact="0.78"/>
                          </dgm:constrLst>
                        </dgm:else>
                      </dgm:choose>
                      <dgm:layoutNode name="anchor2" moveWith="desTx2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2" moveWith="desTx2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2" styleLbl="parChTrans1D1" moveWith="desTx2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2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  <dgm:choose name="Name59">
                        <dgm:if name="Name60" axis="root ch" ptType="all node" func="cnt" op="gte" val="3">
                          <dgm:layoutNode name="postLine2" styleLbl="parChTrans1D1" moveWith="desTx2">
                            <dgm:alg type="sp"/>
                            <dgm:shape xmlns:r="http://schemas.openxmlformats.org/officeDocument/2006/relationships" type="line" r:blip="">
                              <dgm:adjLst/>
                            </dgm:shape>
                            <dgm:presOf/>
                          </dgm:layoutNode>
                        </dgm:if>
                        <dgm:else name="Name61"/>
                      </dgm:choose>
                    </dgm:layoutNode>
                  </dgm:forEach>
                  <dgm:choose name="Name62">
                    <dgm:if name="Name63" axis="root ch" ptType="all node" func="cnt" op="gte" val="3">
                      <dgm:forEach name="Name64" axis="self" ptType="parTrans">
                        <dgm:layoutNode name="Name65" styleLbl="parChTrans1D1">
                          <dgm:choose name="Name66">
                            <dgm:if name="Name67" func="var" arg="dir" op="equ" val="norm">
                              <dgm:alg type="conn">
                                <dgm:param type="dim" val="1D"/>
                                <dgm:param type="begPts" val="midL"/>
                                <dgm:param type="srcNode" val="parTx3"/>
                                <dgm:param type="endSty" val="noArr"/>
                                <dgm:param type="dstNode" val="anchor2"/>
                              </dgm:alg>
                            </dgm:if>
                            <dgm:else name="Name68">
                              <dgm:alg type="conn">
                                <dgm:param type="dim" val="1D"/>
                                <dgm:param type="begPts" val="midR"/>
                                <dgm:param type="endSty" val="noArr"/>
                                <dgm:param type="srcNode" val="parTx3"/>
                                <dgm:param type="dstNode" val="anchor2"/>
                              </dgm:alg>
                            </dgm:else>
                          </dgm:choose>
                          <dgm:shape xmlns:r="http://schemas.openxmlformats.org/officeDocument/2006/relationships" type="conn" r:blip="">
                            <dgm:adjLst/>
                          </dgm:shape>
                          <dgm:presOf/>
                          <dgm:constrLst>
                            <dgm:constr type="connDist"/>
                            <dgm:constr type="begPad" refType="connDist" fact="0.11"/>
                            <dgm:constr type="endPad"/>
                          </dgm:constrLst>
                        </dgm:layoutNode>
                      </dgm:forEach>
                    </dgm:if>
                    <dgm:else name="Name69"/>
                  </dgm:choose>
                </dgm:forEach>
              </dgm:layoutNode>
              <dgm:choose name="Name70">
                <dgm:if name="Name71" axis="root ch" ptType="all node" func="cnt" op="gte" val="3">
                  <dgm:layoutNode name="spPost2">
                    <dgm:alg type="sp"/>
                    <dgm:shape xmlns:r="http://schemas.openxmlformats.org/officeDocument/2006/relationships" r:blip="">
                      <dgm:adjLst/>
                    </dgm:shape>
                  </dgm:layoutNode>
                </dgm:if>
                <dgm:else name="Name72"/>
              </dgm:choose>
            </dgm:if>
            <dgm:else name="Name73"/>
          </dgm:choose>
        </dgm:if>
        <dgm:if name="Name74" axis="self" ptType="node" func="pos" op="equ" val="3">
          <dgm:layoutNode name="parTx3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75">
            <dgm:if name="Name76" axis="ch" ptType="node" func="cnt" op="gte" val="1">
              <dgm:layoutNode name="spPre3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3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3" refType="w" fact="0.77"/>
                  <dgm:constr type="w" for="ch" forName="top3" refType="w" refFor="ch" refForName="txAndLines3" fact="0.78"/>
                </dgm:constrLst>
                <dgm:forEach name="Name77" axis="ch">
                  <dgm:forEach name="Name78" axis="self" ptType="parTrans">
                    <dgm:layoutNode name="Name79" styleLbl="parChTrans1D1">
                      <dgm:choose name="Name80">
                        <dgm:if name="Name81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3"/>
                          </dgm:alg>
                        </dgm:if>
                        <dgm:else name="Name82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3"/>
                            <dgm:param type="dstNode" val="anchor3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83" axis="self" ptType="node">
                    <dgm:choose name="Name84">
                      <dgm:if name="Name85" axis="par ch" ptType="node node" func="cnt" op="equ" val="1">
                        <dgm:layoutNode name="top3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86"/>
                    </dgm:choose>
                    <dgm:layoutNode name="txAndLines3">
                      <dgm:choose name="Name87">
                        <dgm:if name="Name88" func="var" arg="dir" op="equ" val="norm">
                          <dgm:alg type="lin"/>
                        </dgm:if>
                        <dgm:else name="Name89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hoose name="Name90">
                        <dgm:if name="Name91" axis="root ch" ptType="all node" func="cnt" op="gte" val="4">
                          <dgm:constrLst>
                            <dgm:constr type="w" for="ch" forName="anchor3" refType="w"/>
                            <dgm:constr type="w" for="ch" forName="backup3" refType="w" fact="-1"/>
                            <dgm:constr type="w" for="ch" forName="preLine3" refType="w" fact="0.11"/>
                            <dgm:constr type="w" for="ch" forName="desTx3" refType="w" fact="0.78"/>
                            <dgm:constr type="w" for="ch" forName="postLine3" refType="w" fact="0.11"/>
                          </dgm:constrLst>
                        </dgm:if>
                        <dgm:else name="Name92">
                          <dgm:constrLst>
                            <dgm:constr type="w" for="ch" forName="anchor3" refType="w" fact="0.89"/>
                            <dgm:constr type="w" for="ch" forName="backup3" refType="w" fact="-0.89"/>
                            <dgm:constr type="w" for="ch" forName="preLine3" refType="w" fact="0.11"/>
                            <dgm:constr type="w" for="ch" forName="desTx3" refType="w" fact="0.78"/>
                          </dgm:constrLst>
                        </dgm:else>
                      </dgm:choose>
                      <dgm:layoutNode name="anchor3" moveWith="desTx3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3" moveWith="desTx3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3" styleLbl="parChTrans1D1" moveWith="desTx3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3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  <dgm:choose name="Name93">
                        <dgm:if name="Name94" axis="root ch" ptType="all node" func="cnt" op="gte" val="4">
                          <dgm:layoutNode name="postLine3" styleLbl="parChTrans1D1" moveWith="desTx3">
                            <dgm:alg type="sp"/>
                            <dgm:shape xmlns:r="http://schemas.openxmlformats.org/officeDocument/2006/relationships" type="line" r:blip="">
                              <dgm:adjLst/>
                            </dgm:shape>
                            <dgm:presOf/>
                          </dgm:layoutNode>
                        </dgm:if>
                        <dgm:else name="Name95"/>
                      </dgm:choose>
                    </dgm:layoutNode>
                  </dgm:forEach>
                  <dgm:choose name="Name96">
                    <dgm:if name="Name97" axis="root ch" ptType="all node" func="cnt" op="gte" val="4">
                      <dgm:forEach name="Name98" axis="self" ptType="parTrans">
                        <dgm:layoutNode name="Name99" styleLbl="parChTrans1D1">
                          <dgm:choose name="Name100">
                            <dgm:if name="Name101" func="var" arg="dir" op="equ" val="norm">
                              <dgm:alg type="conn">
                                <dgm:param type="dim" val="1D"/>
                                <dgm:param type="begPts" val="midL"/>
                                <dgm:param type="srcNode" val="parTx4"/>
                                <dgm:param type="endSty" val="noArr"/>
                                <dgm:param type="dstNode" val="anchor3"/>
                              </dgm:alg>
                            </dgm:if>
                            <dgm:else name="Name102">
                              <dgm:alg type="conn">
                                <dgm:param type="dim" val="1D"/>
                                <dgm:param type="begPts" val="midR"/>
                                <dgm:param type="endSty" val="noArr"/>
                                <dgm:param type="srcNode" val="parTx4"/>
                                <dgm:param type="dstNode" val="anchor3"/>
                              </dgm:alg>
                            </dgm:else>
                          </dgm:choose>
                          <dgm:shape xmlns:r="http://schemas.openxmlformats.org/officeDocument/2006/relationships" type="conn" r:blip="">
                            <dgm:adjLst/>
                          </dgm:shape>
                          <dgm:presOf/>
                          <dgm:constrLst>
                            <dgm:constr type="connDist"/>
                            <dgm:constr type="begPad" refType="connDist" fact="0.11"/>
                            <dgm:constr type="endPad"/>
                          </dgm:constrLst>
                        </dgm:layoutNode>
                      </dgm:forEach>
                    </dgm:if>
                    <dgm:else name="Name103"/>
                  </dgm:choose>
                </dgm:forEach>
              </dgm:layoutNode>
              <dgm:choose name="Name104">
                <dgm:if name="Name105" axis="root ch" ptType="all node" func="cnt" op="gte" val="4">
                  <dgm:layoutNode name="spPost3">
                    <dgm:alg type="sp"/>
                    <dgm:shape xmlns:r="http://schemas.openxmlformats.org/officeDocument/2006/relationships" r:blip="">
                      <dgm:adjLst/>
                    </dgm:shape>
                  </dgm:layoutNode>
                </dgm:if>
                <dgm:else name="Name106"/>
              </dgm:choose>
            </dgm:if>
            <dgm:else name="Name107"/>
          </dgm:choose>
        </dgm:if>
        <dgm:if name="Name108" axis="self" ptType="node" func="pos" op="equ" val="4">
          <dgm:layoutNode name="parTx4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109">
            <dgm:if name="Name110" axis="ch" ptType="node" func="cnt" op="gte" val="1">
              <dgm:layoutNode name="spPre4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4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4" refType="w" fact="0.77"/>
                  <dgm:constr type="w" for="ch" forName="top4" refType="w" refFor="ch" refForName="txAndLines4" fact="0.78"/>
                </dgm:constrLst>
                <dgm:forEach name="Name111" axis="ch">
                  <dgm:forEach name="Name112" axis="self" ptType="parTrans">
                    <dgm:layoutNode name="Name113" styleLbl="parChTrans1D1">
                      <dgm:choose name="Name114">
                        <dgm:if name="Name115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4"/>
                          </dgm:alg>
                        </dgm:if>
                        <dgm:else name="Name116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4"/>
                            <dgm:param type="dstNode" val="anchor4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117" axis="self" ptType="node">
                    <dgm:choose name="Name118">
                      <dgm:if name="Name119" axis="par ch" ptType="node node" func="cnt" op="equ" val="1">
                        <dgm:layoutNode name="top4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120"/>
                    </dgm:choose>
                    <dgm:layoutNode name="txAndLines4">
                      <dgm:choose name="Name121">
                        <dgm:if name="Name122" func="var" arg="dir" op="equ" val="norm">
                          <dgm:alg type="lin"/>
                        </dgm:if>
                        <dgm:else name="Name123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hoose name="Name124">
                        <dgm:if name="Name125" axis="root ch" ptType="all node" func="cnt" op="gte" val="5">
                          <dgm:constrLst>
                            <dgm:constr type="w" for="ch" forName="anchor4" refType="w"/>
                            <dgm:constr type="w" for="ch" forName="backup4" refType="w" fact="-1"/>
                            <dgm:constr type="w" for="ch" forName="preLine4" refType="w" fact="0.11"/>
                            <dgm:constr type="w" for="ch" forName="desTx4" refType="w" fact="0.78"/>
                            <dgm:constr type="w" for="ch" forName="postLine4" refType="w" fact="0.11"/>
                          </dgm:constrLst>
                        </dgm:if>
                        <dgm:else name="Name126">
                          <dgm:constrLst>
                            <dgm:constr type="w" for="ch" forName="anchor4" refType="w" fact="0.89"/>
                            <dgm:constr type="w" for="ch" forName="backup4" refType="w" fact="-0.89"/>
                            <dgm:constr type="w" for="ch" forName="preLine4" refType="w" fact="0.11"/>
                            <dgm:constr type="w" for="ch" forName="desTx4" refType="w" fact="0.78"/>
                          </dgm:constrLst>
                        </dgm:else>
                      </dgm:choose>
                      <dgm:layoutNode name="anchor4" moveWith="desTx4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4" moveWith="desTx4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4" styleLbl="parChTrans1D1" moveWith="desTx4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4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  <dgm:choose name="Name127">
                        <dgm:if name="Name128" axis="root ch" ptType="all node" func="cnt" op="gte" val="5">
                          <dgm:layoutNode name="postLine4" styleLbl="parChTrans1D1" moveWith="desTx4">
                            <dgm:alg type="sp"/>
                            <dgm:shape xmlns:r="http://schemas.openxmlformats.org/officeDocument/2006/relationships" type="line" r:blip="">
                              <dgm:adjLst/>
                            </dgm:shape>
                            <dgm:presOf/>
                          </dgm:layoutNode>
                        </dgm:if>
                        <dgm:else name="Name129"/>
                      </dgm:choose>
                    </dgm:layoutNode>
                  </dgm:forEach>
                  <dgm:choose name="Name130">
                    <dgm:if name="Name131" axis="root ch" ptType="all node" func="cnt" op="gte" val="5">
                      <dgm:forEach name="Name132" axis="self" ptType="parTrans">
                        <dgm:layoutNode name="Name133" styleLbl="parChTrans1D1">
                          <dgm:choose name="Name134">
                            <dgm:if name="Name135" func="var" arg="dir" op="equ" val="norm">
                              <dgm:alg type="conn">
                                <dgm:param type="dim" val="1D"/>
                                <dgm:param type="begPts" val="midL"/>
                                <dgm:param type="srcNode" val="parTx5"/>
                                <dgm:param type="endSty" val="noArr"/>
                                <dgm:param type="dstNode" val="anchor4"/>
                              </dgm:alg>
                            </dgm:if>
                            <dgm:else name="Name136">
                              <dgm:alg type="conn">
                                <dgm:param type="dim" val="1D"/>
                                <dgm:param type="begPts" val="midR"/>
                                <dgm:param type="endSty" val="noArr"/>
                                <dgm:param type="srcNode" val="parTx5"/>
                                <dgm:param type="dstNode" val="anchor4"/>
                              </dgm:alg>
                            </dgm:else>
                          </dgm:choose>
                          <dgm:shape xmlns:r="http://schemas.openxmlformats.org/officeDocument/2006/relationships" type="conn" r:blip="">
                            <dgm:adjLst/>
                          </dgm:shape>
                          <dgm:presOf/>
                          <dgm:constrLst>
                            <dgm:constr type="connDist"/>
                            <dgm:constr type="begPad" refType="connDist" fact="0.11"/>
                            <dgm:constr type="endPad"/>
                          </dgm:constrLst>
                        </dgm:layoutNode>
                      </dgm:forEach>
                    </dgm:if>
                    <dgm:else name="Name137"/>
                  </dgm:choose>
                </dgm:forEach>
              </dgm:layoutNode>
              <dgm:choose name="Name138">
                <dgm:if name="Name139" axis="root ch" ptType="all node" func="cnt" op="gte" val="5">
                  <dgm:layoutNode name="spPost4">
                    <dgm:alg type="sp"/>
                    <dgm:shape xmlns:r="http://schemas.openxmlformats.org/officeDocument/2006/relationships" r:blip="">
                      <dgm:adjLst/>
                    </dgm:shape>
                  </dgm:layoutNode>
                </dgm:if>
                <dgm:else name="Name140"/>
              </dgm:choose>
            </dgm:if>
            <dgm:else name="Name141"/>
          </dgm:choose>
        </dgm:if>
        <dgm:if name="Name142" axis="self" ptType="node" func="pos" op="equ" val="5">
          <dgm:layoutNode name="parTx5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143">
            <dgm:if name="Name144" axis="ch" ptType="node" func="cnt" op="gte" val="1">
              <dgm:layoutNode name="spPre5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5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5" refType="w" fact="0.77"/>
                  <dgm:constr type="w" for="ch" forName="top5" refType="w" refFor="ch" refForName="txAndLines5" fact="0.78"/>
                </dgm:constrLst>
                <dgm:forEach name="Name145" axis="ch">
                  <dgm:forEach name="Name146" axis="self" ptType="parTrans">
                    <dgm:layoutNode name="Name147" styleLbl="parChTrans1D1">
                      <dgm:choose name="Name148">
                        <dgm:if name="Name149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5"/>
                          </dgm:alg>
                        </dgm:if>
                        <dgm:else name="Name150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5"/>
                            <dgm:param type="dstNode" val="anchor5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151" axis="self" ptType="node">
                    <dgm:choose name="Name152">
                      <dgm:if name="Name153" axis="par ch" ptType="node node" func="cnt" op="equ" val="1">
                        <dgm:layoutNode name="top5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154"/>
                    </dgm:choose>
                    <dgm:layoutNode name="txAndLines5">
                      <dgm:choose name="Name155">
                        <dgm:if name="Name156" func="var" arg="dir" op="equ" val="norm">
                          <dgm:alg type="lin"/>
                        </dgm:if>
                        <dgm:else name="Name157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hoose name="Name158">
                        <dgm:if name="Name159" axis="root ch" ptType="all node" func="cnt" op="gte" val="6">
                          <dgm:constrLst>
                            <dgm:constr type="w" for="ch" forName="anchor5" refType="w"/>
                            <dgm:constr type="w" for="ch" forName="backup5" refType="w" fact="-1"/>
                            <dgm:constr type="w" for="ch" forName="preLine5" refType="w" fact="0.11"/>
                            <dgm:constr type="w" for="ch" forName="desTx5" refType="w" fact="0.78"/>
                            <dgm:constr type="w" for="ch" forName="postLine5" refType="w" fact="0.11"/>
                          </dgm:constrLst>
                        </dgm:if>
                        <dgm:else name="Name160">
                          <dgm:constrLst>
                            <dgm:constr type="w" for="ch" forName="anchor5" refType="w" fact="0.89"/>
                            <dgm:constr type="w" for="ch" forName="backup5" refType="w" fact="-0.89"/>
                            <dgm:constr type="w" for="ch" forName="preLine5" refType="w" fact="0.11"/>
                            <dgm:constr type="w" for="ch" forName="desTx5" refType="w" fact="0.78"/>
                          </dgm:constrLst>
                        </dgm:else>
                      </dgm:choose>
                      <dgm:layoutNode name="anchor5" moveWith="desTx5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5" moveWith="desTx5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5" styleLbl="parChTrans1D1" moveWith="desTx5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5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  <dgm:choose name="Name161">
                        <dgm:if name="Name162" axis="root ch" ptType="all node" func="cnt" op="gte" val="6">
                          <dgm:layoutNode name="postLine5" styleLbl="parChTrans1D1" moveWith="desTx5">
                            <dgm:alg type="sp"/>
                            <dgm:shape xmlns:r="http://schemas.openxmlformats.org/officeDocument/2006/relationships" type="line" r:blip="">
                              <dgm:adjLst/>
                            </dgm:shape>
                            <dgm:presOf/>
                          </dgm:layoutNode>
                        </dgm:if>
                        <dgm:else name="Name163"/>
                      </dgm:choose>
                    </dgm:layoutNode>
                  </dgm:forEach>
                  <dgm:choose name="Name164">
                    <dgm:if name="Name165" axis="root ch" ptType="all node" func="cnt" op="gte" val="6">
                      <dgm:forEach name="Name166" axis="self" ptType="parTrans">
                        <dgm:layoutNode name="Name167" styleLbl="parChTrans1D1">
                          <dgm:choose name="Name168">
                            <dgm:if name="Name169" func="var" arg="dir" op="equ" val="norm">
                              <dgm:alg type="conn">
                                <dgm:param type="dim" val="1D"/>
                                <dgm:param type="begPts" val="midL"/>
                                <dgm:param type="srcNode" val="parTx6"/>
                                <dgm:param type="endSty" val="noArr"/>
                                <dgm:param type="dstNode" val="anchor5"/>
                              </dgm:alg>
                            </dgm:if>
                            <dgm:else name="Name170">
                              <dgm:alg type="conn">
                                <dgm:param type="dim" val="1D"/>
                                <dgm:param type="begPts" val="midR"/>
                                <dgm:param type="endSty" val="noArr"/>
                                <dgm:param type="srcNode" val="parTx6"/>
                                <dgm:param type="dstNode" val="anchor5"/>
                              </dgm:alg>
                            </dgm:else>
                          </dgm:choose>
                          <dgm:shape xmlns:r="http://schemas.openxmlformats.org/officeDocument/2006/relationships" type="conn" r:blip="">
                            <dgm:adjLst/>
                          </dgm:shape>
                          <dgm:presOf/>
                          <dgm:constrLst>
                            <dgm:constr type="connDist"/>
                            <dgm:constr type="begPad" refType="connDist" fact="0.11"/>
                            <dgm:constr type="endPad"/>
                          </dgm:constrLst>
                        </dgm:layoutNode>
                      </dgm:forEach>
                    </dgm:if>
                    <dgm:else name="Name171"/>
                  </dgm:choose>
                </dgm:forEach>
              </dgm:layoutNode>
              <dgm:choose name="Name172">
                <dgm:if name="Name173" axis="root ch" ptType="all node" func="cnt" op="gte" val="6">
                  <dgm:layoutNode name="spPost5">
                    <dgm:alg type="sp"/>
                    <dgm:shape xmlns:r="http://schemas.openxmlformats.org/officeDocument/2006/relationships" r:blip="">
                      <dgm:adjLst/>
                    </dgm:shape>
                  </dgm:layoutNode>
                </dgm:if>
                <dgm:else name="Name174"/>
              </dgm:choose>
            </dgm:if>
            <dgm:else name="Name175"/>
          </dgm:choose>
        </dgm:if>
        <dgm:if name="Name176" axis="self" ptType="node" func="pos" op="equ" val="6">
          <dgm:layoutNode name="parTx6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177">
            <dgm:if name="Name178" axis="ch" ptType="node" func="cnt" op="gte" val="1">
              <dgm:layoutNode name="spPre6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6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6" refType="w" fact="0.77"/>
                  <dgm:constr type="w" for="ch" forName="top6" refType="w" refFor="ch" refForName="txAndLines6" fact="0.78"/>
                </dgm:constrLst>
                <dgm:forEach name="Name179" axis="ch">
                  <dgm:forEach name="Name180" axis="self" ptType="parTrans">
                    <dgm:layoutNode name="Name181" styleLbl="parChTrans1D1">
                      <dgm:choose name="Name182">
                        <dgm:if name="Name183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6"/>
                          </dgm:alg>
                        </dgm:if>
                        <dgm:else name="Name184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6"/>
                            <dgm:param type="dstNode" val="anchor6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185" axis="self" ptType="node">
                    <dgm:choose name="Name186">
                      <dgm:if name="Name187" axis="par ch" ptType="node node" func="cnt" op="equ" val="1">
                        <dgm:layoutNode name="top6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188"/>
                    </dgm:choose>
                    <dgm:layoutNode name="txAndLines6">
                      <dgm:choose name="Name189">
                        <dgm:if name="Name190" func="var" arg="dir" op="equ" val="norm">
                          <dgm:alg type="lin"/>
                        </dgm:if>
                        <dgm:else name="Name191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hoose name="Name192">
                        <dgm:if name="Name193" axis="root ch" ptType="all node" func="cnt" op="gte" val="7">
                          <dgm:constrLst>
                            <dgm:constr type="w" for="ch" forName="anchor6" refType="w"/>
                            <dgm:constr type="w" for="ch" forName="backup6" refType="w" fact="-1"/>
                            <dgm:constr type="w" for="ch" forName="preLine6" refType="w" fact="0.11"/>
                            <dgm:constr type="w" for="ch" forName="desTx6" refType="w" fact="0.78"/>
                            <dgm:constr type="w" for="ch" forName="postLine6" refType="w" fact="0.11"/>
                          </dgm:constrLst>
                        </dgm:if>
                        <dgm:else name="Name194">
                          <dgm:constrLst>
                            <dgm:constr type="w" for="ch" forName="anchor6" refType="w" fact="0.89"/>
                            <dgm:constr type="w" for="ch" forName="backup6" refType="w" fact="-0.89"/>
                            <dgm:constr type="w" for="ch" forName="preLine6" refType="w" fact="0.11"/>
                            <dgm:constr type="w" for="ch" forName="desTx6" refType="w" fact="0.78"/>
                          </dgm:constrLst>
                        </dgm:else>
                      </dgm:choose>
                      <dgm:layoutNode name="anchor6" moveWith="desTx6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6" moveWith="desTx6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6" styleLbl="parChTrans1D1" moveWith="desTx6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6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  <dgm:choose name="Name195">
                        <dgm:if name="Name196" axis="root ch" ptType="all node" func="cnt" op="gte" val="7">
                          <dgm:layoutNode name="postLine6" styleLbl="parChTrans1D1" moveWith="desTx6">
                            <dgm:alg type="sp"/>
                            <dgm:shape xmlns:r="http://schemas.openxmlformats.org/officeDocument/2006/relationships" type="line" r:blip="">
                              <dgm:adjLst/>
                            </dgm:shape>
                            <dgm:presOf/>
                          </dgm:layoutNode>
                        </dgm:if>
                        <dgm:else name="Name197"/>
                      </dgm:choose>
                    </dgm:layoutNode>
                  </dgm:forEach>
                  <dgm:choose name="Name198">
                    <dgm:if name="Name199" axis="root ch" ptType="all node" func="cnt" op="gte" val="7">
                      <dgm:forEach name="Name200" axis="self" ptType="parTrans">
                        <dgm:layoutNode name="Name201" styleLbl="parChTrans1D1">
                          <dgm:choose name="Name202">
                            <dgm:if name="Name203" func="var" arg="dir" op="equ" val="norm">
                              <dgm:alg type="conn">
                                <dgm:param type="dim" val="1D"/>
                                <dgm:param type="begPts" val="midL"/>
                                <dgm:param type="srcNode" val="parTx7"/>
                                <dgm:param type="endSty" val="noArr"/>
                                <dgm:param type="dstNode" val="anchor6"/>
                              </dgm:alg>
                            </dgm:if>
                            <dgm:else name="Name204">
                              <dgm:alg type="conn">
                                <dgm:param type="dim" val="1D"/>
                                <dgm:param type="begPts" val="midR"/>
                                <dgm:param type="endSty" val="noArr"/>
                                <dgm:param type="srcNode" val="parTx7"/>
                                <dgm:param type="dstNode" val="anchor6"/>
                              </dgm:alg>
                            </dgm:else>
                          </dgm:choose>
                          <dgm:shape xmlns:r="http://schemas.openxmlformats.org/officeDocument/2006/relationships" type="conn" r:blip="">
                            <dgm:adjLst/>
                          </dgm:shape>
                          <dgm:presOf/>
                          <dgm:constrLst>
                            <dgm:constr type="connDist"/>
                            <dgm:constr type="begPad" refType="connDist" fact="0.11"/>
                            <dgm:constr type="endPad"/>
                          </dgm:constrLst>
                        </dgm:layoutNode>
                      </dgm:forEach>
                    </dgm:if>
                    <dgm:else name="Name205"/>
                  </dgm:choose>
                </dgm:forEach>
              </dgm:layoutNode>
              <dgm:choose name="Name206">
                <dgm:if name="Name207" axis="root ch" ptType="all node" func="cnt" op="gte" val="7">
                  <dgm:layoutNode name="spPost6">
                    <dgm:alg type="sp"/>
                    <dgm:shape xmlns:r="http://schemas.openxmlformats.org/officeDocument/2006/relationships" r:blip="">
                      <dgm:adjLst/>
                    </dgm:shape>
                  </dgm:layoutNode>
                </dgm:if>
                <dgm:else name="Name208"/>
              </dgm:choose>
            </dgm:if>
            <dgm:else name="Name209"/>
          </dgm:choose>
        </dgm:if>
        <dgm:if name="Name210" axis="self" ptType="node" func="pos" op="equ" val="7">
          <dgm:layoutNode name="parTx7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211">
            <dgm:if name="Name212" axis="ch" ptType="node" func="cnt" op="gte" val="1">
              <dgm:layoutNode name="spPre7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7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7" refType="w" fact="0.77"/>
                  <dgm:constr type="w" for="ch" forName="top7" refType="w" refFor="ch" refForName="txAndLines7" fact="0.78"/>
                </dgm:constrLst>
                <dgm:forEach name="Name213" axis="ch">
                  <dgm:forEach name="Name214" axis="self" ptType="parTrans">
                    <dgm:layoutNode name="Name215" styleLbl="parChTrans1D1">
                      <dgm:choose name="Name216">
                        <dgm:if name="Name217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7"/>
                          </dgm:alg>
                        </dgm:if>
                        <dgm:else name="Name218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7"/>
                            <dgm:param type="dstNode" val="anchor7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219" axis="self" ptType="node">
                    <dgm:choose name="Name220">
                      <dgm:if name="Name221" axis="par ch" ptType="node node" func="cnt" op="equ" val="1">
                        <dgm:layoutNode name="top7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222"/>
                    </dgm:choose>
                    <dgm:layoutNode name="txAndLines7">
                      <dgm:choose name="Name223">
                        <dgm:if name="Name224" func="var" arg="dir" op="equ" val="norm">
                          <dgm:alg type="lin"/>
                        </dgm:if>
                        <dgm:else name="Name225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>
                        <dgm:constr type="w" for="ch" forName="anchor7" refType="w" fact="0.89"/>
                        <dgm:constr type="w" for="ch" forName="backup7" refType="w" fact="-0.89"/>
                        <dgm:constr type="w" for="ch" forName="preLine7" refType="w" fact="0.11"/>
                        <dgm:constr type="w" for="ch" forName="desTx7" refType="w" fact="0.78"/>
                      </dgm:constrLst>
                      <dgm:layoutNode name="anchor7" moveWith="desTx7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7" moveWith="desTx7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7" styleLbl="parChTrans1D1" moveWith="desTx7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7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</dgm:layoutNode>
                  </dgm:forEach>
                </dgm:forEach>
              </dgm:layoutNode>
            </dgm:if>
            <dgm:else name="Name226"/>
          </dgm:choose>
        </dgm:if>
        <dgm:else name="Name227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3/layout/SubStepProcess">
  <dgm:title val=""/>
  <dgm:desc val=""/>
  <dgm:catLst>
    <dgm:cat type="process" pri="1225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3">
          <dgm:prSet phldr="1"/>
        </dgm:pt>
      </dgm:ptLst>
      <dgm:cxnLst>
        <dgm:cxn modelId="6" srcId="0" destId="1" srcOrd="0" destOrd="0"/>
        <dgm:cxn modelId="61" srcId="1" destId="11" srcOrd="0" destOrd="0"/>
        <dgm:cxn modelId="62" srcId="1" destId="12" srcOrd="1" destOrd="0"/>
        <dgm:cxn modelId="7" srcId="0" destId="2" srcOrd="0" destOrd="0"/>
        <dgm:cxn modelId="8" srcId="0" destId="3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</dgm:ptLst>
      <dgm:cxnLst>
        <dgm:cxn modelId="4" srcId="0" destId="1" srcOrd="0" destOrd="0"/>
        <dgm:cxn modelId="41" srcId="1" destId="11" srcOrd="0" destOrd="0"/>
        <dgm:cxn modelId="42" srcId="1" destId="12" srcOrd="1" destOrd="0"/>
        <dgm:cxn modelId="5" srcId="0" destId="2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8" srcId="0" destId="1" srcOrd="0" destOrd="0"/>
        <dgm:cxn modelId="81" srcId="1" destId="11" srcOrd="0" destOrd="0"/>
        <dgm:cxn modelId="82" srcId="1" destId="12" srcOrd="1" destOrd="0"/>
        <dgm:cxn modelId="9" srcId="0" destId="2" srcOrd="0" destOrd="0"/>
        <dgm:cxn modelId="10" srcId="0" destId="3" srcOrd="0" destOrd="0"/>
        <dgm:cxn modelId="11" srcId="0" destId="4" srcOrd="0" destOrd="0"/>
      </dgm:cxnLst>
      <dgm:bg/>
      <dgm:whole/>
    </dgm:dataModel>
  </dgm:clrData>
  <dgm:layoutNode name="Name0">
    <dgm:varLst>
      <dgm:chMax val="7"/>
      <dgm:dir/>
      <dgm:animOne val="branch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Tx1" refType="w"/>
      <dgm:constr type="w" for="ch" forName="chLin1" refType="w" refFor="ch" refForName="parTx1" fact="1.38"/>
      <dgm:constr type="h" for="ch" forName="chLin1" refType="h"/>
      <dgm:constr type="w" for="ch" forName="spPre1" refType="w" fact="0.27"/>
      <dgm:constr type="w" for="ch" forName="spPost1" refType="w" fact="0.27"/>
      <dgm:constr type="h" for="ch" forName="spPre1" refType="h"/>
      <dgm:constr type="h" for="ch" forName="spPost1" refType="h"/>
      <dgm:constr type="primFontSz" for="ch" forName="parTx1" val="65"/>
      <dgm:constr type="primFontSz" for="des" forName="desTx1" refType="primFontSz" refFor="ch" refForName="parTx1" fact="0.78"/>
      <dgm:constr type="primFontSz" for="des" forName="desTx1" op="equ"/>
      <dgm:constr type="w" for="ch" forName="parTx2" refType="w"/>
      <dgm:constr type="w" for="ch" forName="chLin2" refType="w" refFor="ch" refForName="parTx2" fact="1.38"/>
      <dgm:constr type="h" for="ch" forName="chLin2" refType="h"/>
      <dgm:constr type="w" for="ch" forName="spPre2" refType="w" fact="0.54"/>
      <dgm:constr type="w" for="ch" forName="spPost2" refType="w" fact="0.54"/>
      <dgm:constr type="h" for="ch" forName="spPre2" refType="h"/>
      <dgm:constr type="h" for="ch" forName="spPost2" refType="h"/>
      <dgm:constr type="primFontSz" for="ch" forName="parTx2" refType="primFontSz" refFor="ch" refForName="parTx1" op="equ"/>
      <dgm:constr type="primFontSz" for="des" forName="desTx2" refType="primFontSz" refFor="des" refForName="desTx1" op="equ"/>
      <dgm:constr type="w" for="ch" forName="parTx3" refType="w"/>
      <dgm:constr type="w" for="ch" forName="chLin3" refType="w" refFor="ch" refForName="parTx3" fact="1.38"/>
      <dgm:constr type="h" for="ch" forName="chLin3" refType="h"/>
      <dgm:constr type="w" for="ch" forName="spPre3" refType="w" fact="0.54"/>
      <dgm:constr type="w" for="ch" forName="spPost3" refType="w" fact="0.54"/>
      <dgm:constr type="h" for="ch" forName="spPre3" refType="h"/>
      <dgm:constr type="h" for="ch" forName="spPost3" refType="h"/>
      <dgm:constr type="primFontSz" for="ch" forName="parTx3" refType="primFontSz" refFor="ch" refForName="parTx1" op="equ"/>
      <dgm:constr type="primFontSz" for="des" forName="desTx3" refType="primFontSz" refFor="des" refForName="desTx1" op="equ"/>
      <dgm:constr type="w" for="ch" forName="parTx4" refType="w"/>
      <dgm:constr type="w" for="ch" forName="chLin4" refType="w" refFor="ch" refForName="parTx4" fact="1.38"/>
      <dgm:constr type="h" for="ch" forName="chLin4" refType="h"/>
      <dgm:constr type="w" for="ch" forName="spPre4" refType="w" fact="0.54"/>
      <dgm:constr type="w" for="ch" forName="spPost4" refType="w" fact="0.54"/>
      <dgm:constr type="h" for="ch" forName="spPre4" refType="h"/>
      <dgm:constr type="h" for="ch" forName="spPost4" refType="h"/>
      <dgm:constr type="primFontSz" for="ch" forName="parTx4" refType="primFontSz" refFor="ch" refForName="parTx1" op="equ"/>
      <dgm:constr type="primFontSz" for="des" forName="desTx4" refType="primFontSz" refFor="des" refForName="desTx1" op="equ"/>
      <dgm:constr type="w" for="ch" forName="parTx5" refType="w"/>
      <dgm:constr type="w" for="ch" forName="chLin5" refType="w" refFor="ch" refForName="parTx5" fact="1.38"/>
      <dgm:constr type="h" for="ch" forName="chLin5" refType="h"/>
      <dgm:constr type="w" for="ch" forName="spPre5" refType="w" fact="0.54"/>
      <dgm:constr type="w" for="ch" forName="spPost5" refType="w" fact="0.54"/>
      <dgm:constr type="h" for="ch" forName="spPre5" refType="h"/>
      <dgm:constr type="h" for="ch" forName="spPost5" refType="h"/>
      <dgm:constr type="primFontSz" for="ch" forName="parTx5" refType="primFontSz" refFor="ch" refForName="parTx1" op="equ"/>
      <dgm:constr type="primFontSz" for="des" forName="desTx5" refType="primFontSz" refFor="des" refForName="desTx1" op="equ"/>
      <dgm:constr type="w" for="ch" forName="parTx6" refType="w"/>
      <dgm:constr type="w" for="ch" forName="chLin6" refType="w" refFor="ch" refForName="parTx6" fact="1.38"/>
      <dgm:constr type="h" for="ch" forName="chLin6" refType="h"/>
      <dgm:constr type="w" for="ch" forName="spPre6" refType="w" fact="0.54"/>
      <dgm:constr type="w" for="ch" forName="spPost6" refType="w" fact="0.54"/>
      <dgm:constr type="h" for="ch" forName="spPre6" refType="h"/>
      <dgm:constr type="h" for="ch" forName="spPost6" refType="h"/>
      <dgm:constr type="primFontSz" for="ch" forName="parTx6" refType="primFontSz" refFor="ch" refForName="parTx1" op="equ"/>
      <dgm:constr type="primFontSz" for="des" forName="desTx6" refType="primFontSz" refFor="des" refForName="desTx1" op="equ"/>
      <dgm:constr type="w" for="ch" forName="parTx7" refType="w"/>
      <dgm:constr type="w" for="ch" forName="chLin7" refType="w" refFor="ch" refForName="parTx7" fact="1.38"/>
      <dgm:constr type="h" for="ch" forName="chLin7" refType="h"/>
      <dgm:constr type="w" for="ch" forName="spPre7" refType="w" fact="0.54"/>
      <dgm:constr type="w" for="ch" forName="spPost7" refType="w" fact="0.54"/>
      <dgm:constr type="h" for="ch" forName="spPre7" refType="h"/>
      <dgm:constr type="h" for="ch" forName="spPost7" refType="h"/>
      <dgm:constr type="primFontSz" for="ch" forName="parTx7" refType="primFontSz" refFor="ch" refForName="parTx1" op="equ"/>
      <dgm:constr type="primFontSz" for="des" forName="desTx7" refType="primFontSz" refFor="des" refForName="desTx1" op="equ"/>
    </dgm:constrLst>
    <dgm:forEach name="Name4" axis="ch" ptType="node">
      <dgm:choose name="Name5">
        <dgm:if name="Name6" axis="self" ptType="node" func="pos" op="equ" val="1">
          <dgm:layoutNode name="parTx1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7">
            <dgm:if name="Name8" axis="ch" ptType="node" func="cnt" op="gte" val="1">
              <dgm:layoutNode name="spPre1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1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1" refType="w" fact="0.77"/>
                  <dgm:constr type="w" for="ch" forName="top1" refType="w" refFor="ch" refForName="txAndLines1" fact="0.78"/>
                </dgm:constrLst>
                <dgm:forEach name="Name9" axis="ch">
                  <dgm:forEach name="Name10" axis="self" ptType="parTrans">
                    <dgm:layoutNode name="Name11" styleLbl="parChTrans1D1">
                      <dgm:choose name="Name12">
                        <dgm:if name="Name13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1"/>
                          </dgm:alg>
                        </dgm:if>
                        <dgm:else name="Name14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1"/>
                            <dgm:param type="dstNode" val="anchor1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15" axis="self" ptType="node">
                    <dgm:choose name="Name16">
                      <dgm:if name="Name17" axis="par ch" ptType="node node" func="cnt" op="equ" val="1">
                        <dgm:layoutNode name="top1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18"/>
                    </dgm:choose>
                    <dgm:layoutNode name="txAndLines1">
                      <dgm:choose name="Name19">
                        <dgm:if name="Name20" func="var" arg="dir" op="equ" val="norm">
                          <dgm:alg type="lin"/>
                        </dgm:if>
                        <dgm:else name="Name21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hoose name="Name22">
                        <dgm:if name="Name23" axis="root ch" ptType="all node" func="cnt" op="gte" val="2">
                          <dgm:constrLst>
                            <dgm:constr type="w" for="ch" forName="anchor1" refType="w"/>
                            <dgm:constr type="w" for="ch" forName="backup1" refType="w" fact="-1"/>
                            <dgm:constr type="w" for="ch" forName="preLine1" refType="w" fact="0.11"/>
                            <dgm:constr type="w" for="ch" forName="desTx1" refType="w" fact="0.78"/>
                            <dgm:constr type="w" for="ch" forName="postLine1" refType="w" fact="0.11"/>
                          </dgm:constrLst>
                        </dgm:if>
                        <dgm:else name="Name24">
                          <dgm:constrLst>
                            <dgm:constr type="w" for="ch" forName="anchor1" refType="w" fact="0.89"/>
                            <dgm:constr type="w" for="ch" forName="backup1" refType="w" fact="-0.89"/>
                            <dgm:constr type="w" for="ch" forName="preLine1" refType="w" fact="0.11"/>
                            <dgm:constr type="w" for="ch" forName="desTx1" refType="w" fact="0.78"/>
                          </dgm:constrLst>
                        </dgm:else>
                      </dgm:choose>
                      <dgm:layoutNode name="anchor1" moveWith="desTx1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1" moveWith="desTx1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1" styleLbl="parChTrans1D1" moveWith="desTx1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1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  <dgm:choose name="Name25">
                        <dgm:if name="Name26" axis="root ch" ptType="all node" func="cnt" op="gte" val="2">
                          <dgm:layoutNode name="postLine1" styleLbl="parChTrans1D1" moveWith="desTx1">
                            <dgm:alg type="sp"/>
                            <dgm:shape xmlns:r="http://schemas.openxmlformats.org/officeDocument/2006/relationships" type="line" r:blip="">
                              <dgm:adjLst/>
                            </dgm:shape>
                            <dgm:presOf/>
                          </dgm:layoutNode>
                        </dgm:if>
                        <dgm:else name="Name27"/>
                      </dgm:choose>
                    </dgm:layoutNode>
                  </dgm:forEach>
                  <dgm:choose name="Name28">
                    <dgm:if name="Name29" axis="root ch" ptType="all node" func="cnt" op="gte" val="2">
                      <dgm:forEach name="Name30" axis="self" ptType="parTrans">
                        <dgm:layoutNode name="Name31" styleLbl="parChTrans1D1">
                          <dgm:choose name="Name32">
                            <dgm:if name="Name33" func="var" arg="dir" op="equ" val="norm">
                              <dgm:alg type="conn">
                                <dgm:param type="dim" val="1D"/>
                                <dgm:param type="begPts" val="midL"/>
                                <dgm:param type="srcNode" val="parTx2"/>
                                <dgm:param type="endSty" val="noArr"/>
                                <dgm:param type="dstNode" val="anchor1"/>
                              </dgm:alg>
                            </dgm:if>
                            <dgm:else name="Name34">
                              <dgm:alg type="conn">
                                <dgm:param type="dim" val="1D"/>
                                <dgm:param type="begPts" val="midR"/>
                                <dgm:param type="endSty" val="noArr"/>
                                <dgm:param type="srcNode" val="parTx2"/>
                                <dgm:param type="dstNode" val="anchor1"/>
                              </dgm:alg>
                            </dgm:else>
                          </dgm:choose>
                          <dgm:shape xmlns:r="http://schemas.openxmlformats.org/officeDocument/2006/relationships" type="conn" r:blip="">
                            <dgm:adjLst/>
                          </dgm:shape>
                          <dgm:presOf/>
                          <dgm:constrLst>
                            <dgm:constr type="connDist"/>
                            <dgm:constr type="begPad" refType="connDist" fact="0.11"/>
                            <dgm:constr type="endPad"/>
                          </dgm:constrLst>
                        </dgm:layoutNode>
                      </dgm:forEach>
                    </dgm:if>
                    <dgm:else name="Name35"/>
                  </dgm:choose>
                </dgm:forEach>
              </dgm:layoutNode>
              <dgm:choose name="Name36">
                <dgm:if name="Name37" axis="root ch" ptType="all node" func="cnt" op="gte" val="2">
                  <dgm:layoutNode name="spPost1">
                    <dgm:alg type="sp"/>
                    <dgm:shape xmlns:r="http://schemas.openxmlformats.org/officeDocument/2006/relationships" r:blip="">
                      <dgm:adjLst/>
                    </dgm:shape>
                  </dgm:layoutNode>
                </dgm:if>
                <dgm:else name="Name38"/>
              </dgm:choose>
            </dgm:if>
            <dgm:else name="Name39"/>
          </dgm:choose>
        </dgm:if>
        <dgm:if name="Name40" axis="self" ptType="node" func="pos" op="equ" val="2">
          <dgm:layoutNode name="parTx2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41">
            <dgm:if name="Name42" axis="ch" ptType="node" func="cnt" op="gte" val="1">
              <dgm:layoutNode name="spPre2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2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2" refType="w" fact="0.77"/>
                  <dgm:constr type="w" for="ch" forName="top2" refType="w" refFor="ch" refForName="txAndLines2" fact="0.78"/>
                </dgm:constrLst>
                <dgm:forEach name="Name43" axis="ch">
                  <dgm:forEach name="Name44" axis="self" ptType="parTrans">
                    <dgm:layoutNode name="Name45" styleLbl="parChTrans1D1">
                      <dgm:choose name="Name46">
                        <dgm:if name="Name47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2"/>
                          </dgm:alg>
                        </dgm:if>
                        <dgm:else name="Name48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2"/>
                            <dgm:param type="dstNode" val="anchor2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49" axis="self" ptType="node">
                    <dgm:choose name="Name50">
                      <dgm:if name="Name51" axis="par ch" ptType="node node" func="cnt" op="equ" val="1">
                        <dgm:layoutNode name="top2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52"/>
                    </dgm:choose>
                    <dgm:layoutNode name="txAndLines2">
                      <dgm:choose name="Name53">
                        <dgm:if name="Name54" func="var" arg="dir" op="equ" val="norm">
                          <dgm:alg type="lin"/>
                        </dgm:if>
                        <dgm:else name="Name55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hoose name="Name56">
                        <dgm:if name="Name57" axis="root ch" ptType="all node" func="cnt" op="gte" val="3">
                          <dgm:constrLst>
                            <dgm:constr type="w" for="ch" forName="anchor2" refType="w"/>
                            <dgm:constr type="w" for="ch" forName="backup2" refType="w" fact="-1"/>
                            <dgm:constr type="w" for="ch" forName="preLine2" refType="w" fact="0.11"/>
                            <dgm:constr type="w" for="ch" forName="desTx2" refType="w" fact="0.78"/>
                            <dgm:constr type="w" for="ch" forName="postLine2" refType="w" fact="0.11"/>
                          </dgm:constrLst>
                        </dgm:if>
                        <dgm:else name="Name58">
                          <dgm:constrLst>
                            <dgm:constr type="w" for="ch" forName="anchor2" refType="w" fact="0.89"/>
                            <dgm:constr type="w" for="ch" forName="backup2" refType="w" fact="-0.89"/>
                            <dgm:constr type="w" for="ch" forName="preLine2" refType="w" fact="0.11"/>
                            <dgm:constr type="w" for="ch" forName="desTx2" refType="w" fact="0.78"/>
                          </dgm:constrLst>
                        </dgm:else>
                      </dgm:choose>
                      <dgm:layoutNode name="anchor2" moveWith="desTx2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2" moveWith="desTx2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2" styleLbl="parChTrans1D1" moveWith="desTx2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2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  <dgm:choose name="Name59">
                        <dgm:if name="Name60" axis="root ch" ptType="all node" func="cnt" op="gte" val="3">
                          <dgm:layoutNode name="postLine2" styleLbl="parChTrans1D1" moveWith="desTx2">
                            <dgm:alg type="sp"/>
                            <dgm:shape xmlns:r="http://schemas.openxmlformats.org/officeDocument/2006/relationships" type="line" r:blip="">
                              <dgm:adjLst/>
                            </dgm:shape>
                            <dgm:presOf/>
                          </dgm:layoutNode>
                        </dgm:if>
                        <dgm:else name="Name61"/>
                      </dgm:choose>
                    </dgm:layoutNode>
                  </dgm:forEach>
                  <dgm:choose name="Name62">
                    <dgm:if name="Name63" axis="root ch" ptType="all node" func="cnt" op="gte" val="3">
                      <dgm:forEach name="Name64" axis="self" ptType="parTrans">
                        <dgm:layoutNode name="Name65" styleLbl="parChTrans1D1">
                          <dgm:choose name="Name66">
                            <dgm:if name="Name67" func="var" arg="dir" op="equ" val="norm">
                              <dgm:alg type="conn">
                                <dgm:param type="dim" val="1D"/>
                                <dgm:param type="begPts" val="midL"/>
                                <dgm:param type="srcNode" val="parTx3"/>
                                <dgm:param type="endSty" val="noArr"/>
                                <dgm:param type="dstNode" val="anchor2"/>
                              </dgm:alg>
                            </dgm:if>
                            <dgm:else name="Name68">
                              <dgm:alg type="conn">
                                <dgm:param type="dim" val="1D"/>
                                <dgm:param type="begPts" val="midR"/>
                                <dgm:param type="endSty" val="noArr"/>
                                <dgm:param type="srcNode" val="parTx3"/>
                                <dgm:param type="dstNode" val="anchor2"/>
                              </dgm:alg>
                            </dgm:else>
                          </dgm:choose>
                          <dgm:shape xmlns:r="http://schemas.openxmlformats.org/officeDocument/2006/relationships" type="conn" r:blip="">
                            <dgm:adjLst/>
                          </dgm:shape>
                          <dgm:presOf/>
                          <dgm:constrLst>
                            <dgm:constr type="connDist"/>
                            <dgm:constr type="begPad" refType="connDist" fact="0.11"/>
                            <dgm:constr type="endPad"/>
                          </dgm:constrLst>
                        </dgm:layoutNode>
                      </dgm:forEach>
                    </dgm:if>
                    <dgm:else name="Name69"/>
                  </dgm:choose>
                </dgm:forEach>
              </dgm:layoutNode>
              <dgm:choose name="Name70">
                <dgm:if name="Name71" axis="root ch" ptType="all node" func="cnt" op="gte" val="3">
                  <dgm:layoutNode name="spPost2">
                    <dgm:alg type="sp"/>
                    <dgm:shape xmlns:r="http://schemas.openxmlformats.org/officeDocument/2006/relationships" r:blip="">
                      <dgm:adjLst/>
                    </dgm:shape>
                  </dgm:layoutNode>
                </dgm:if>
                <dgm:else name="Name72"/>
              </dgm:choose>
            </dgm:if>
            <dgm:else name="Name73"/>
          </dgm:choose>
        </dgm:if>
        <dgm:if name="Name74" axis="self" ptType="node" func="pos" op="equ" val="3">
          <dgm:layoutNode name="parTx3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75">
            <dgm:if name="Name76" axis="ch" ptType="node" func="cnt" op="gte" val="1">
              <dgm:layoutNode name="spPre3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3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3" refType="w" fact="0.77"/>
                  <dgm:constr type="w" for="ch" forName="top3" refType="w" refFor="ch" refForName="txAndLines3" fact="0.78"/>
                </dgm:constrLst>
                <dgm:forEach name="Name77" axis="ch">
                  <dgm:forEach name="Name78" axis="self" ptType="parTrans">
                    <dgm:layoutNode name="Name79" styleLbl="parChTrans1D1">
                      <dgm:choose name="Name80">
                        <dgm:if name="Name81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3"/>
                          </dgm:alg>
                        </dgm:if>
                        <dgm:else name="Name82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3"/>
                            <dgm:param type="dstNode" val="anchor3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83" axis="self" ptType="node">
                    <dgm:choose name="Name84">
                      <dgm:if name="Name85" axis="par ch" ptType="node node" func="cnt" op="equ" val="1">
                        <dgm:layoutNode name="top3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86"/>
                    </dgm:choose>
                    <dgm:layoutNode name="txAndLines3">
                      <dgm:choose name="Name87">
                        <dgm:if name="Name88" func="var" arg="dir" op="equ" val="norm">
                          <dgm:alg type="lin"/>
                        </dgm:if>
                        <dgm:else name="Name89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hoose name="Name90">
                        <dgm:if name="Name91" axis="root ch" ptType="all node" func="cnt" op="gte" val="4">
                          <dgm:constrLst>
                            <dgm:constr type="w" for="ch" forName="anchor3" refType="w"/>
                            <dgm:constr type="w" for="ch" forName="backup3" refType="w" fact="-1"/>
                            <dgm:constr type="w" for="ch" forName="preLine3" refType="w" fact="0.11"/>
                            <dgm:constr type="w" for="ch" forName="desTx3" refType="w" fact="0.78"/>
                            <dgm:constr type="w" for="ch" forName="postLine3" refType="w" fact="0.11"/>
                          </dgm:constrLst>
                        </dgm:if>
                        <dgm:else name="Name92">
                          <dgm:constrLst>
                            <dgm:constr type="w" for="ch" forName="anchor3" refType="w" fact="0.89"/>
                            <dgm:constr type="w" for="ch" forName="backup3" refType="w" fact="-0.89"/>
                            <dgm:constr type="w" for="ch" forName="preLine3" refType="w" fact="0.11"/>
                            <dgm:constr type="w" for="ch" forName="desTx3" refType="w" fact="0.78"/>
                          </dgm:constrLst>
                        </dgm:else>
                      </dgm:choose>
                      <dgm:layoutNode name="anchor3" moveWith="desTx3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3" moveWith="desTx3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3" styleLbl="parChTrans1D1" moveWith="desTx3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3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  <dgm:choose name="Name93">
                        <dgm:if name="Name94" axis="root ch" ptType="all node" func="cnt" op="gte" val="4">
                          <dgm:layoutNode name="postLine3" styleLbl="parChTrans1D1" moveWith="desTx3">
                            <dgm:alg type="sp"/>
                            <dgm:shape xmlns:r="http://schemas.openxmlformats.org/officeDocument/2006/relationships" type="line" r:blip="">
                              <dgm:adjLst/>
                            </dgm:shape>
                            <dgm:presOf/>
                          </dgm:layoutNode>
                        </dgm:if>
                        <dgm:else name="Name95"/>
                      </dgm:choose>
                    </dgm:layoutNode>
                  </dgm:forEach>
                  <dgm:choose name="Name96">
                    <dgm:if name="Name97" axis="root ch" ptType="all node" func="cnt" op="gte" val="4">
                      <dgm:forEach name="Name98" axis="self" ptType="parTrans">
                        <dgm:layoutNode name="Name99" styleLbl="parChTrans1D1">
                          <dgm:choose name="Name100">
                            <dgm:if name="Name101" func="var" arg="dir" op="equ" val="norm">
                              <dgm:alg type="conn">
                                <dgm:param type="dim" val="1D"/>
                                <dgm:param type="begPts" val="midL"/>
                                <dgm:param type="srcNode" val="parTx4"/>
                                <dgm:param type="endSty" val="noArr"/>
                                <dgm:param type="dstNode" val="anchor3"/>
                              </dgm:alg>
                            </dgm:if>
                            <dgm:else name="Name102">
                              <dgm:alg type="conn">
                                <dgm:param type="dim" val="1D"/>
                                <dgm:param type="begPts" val="midR"/>
                                <dgm:param type="endSty" val="noArr"/>
                                <dgm:param type="srcNode" val="parTx4"/>
                                <dgm:param type="dstNode" val="anchor3"/>
                              </dgm:alg>
                            </dgm:else>
                          </dgm:choose>
                          <dgm:shape xmlns:r="http://schemas.openxmlformats.org/officeDocument/2006/relationships" type="conn" r:blip="">
                            <dgm:adjLst/>
                          </dgm:shape>
                          <dgm:presOf/>
                          <dgm:constrLst>
                            <dgm:constr type="connDist"/>
                            <dgm:constr type="begPad" refType="connDist" fact="0.11"/>
                            <dgm:constr type="endPad"/>
                          </dgm:constrLst>
                        </dgm:layoutNode>
                      </dgm:forEach>
                    </dgm:if>
                    <dgm:else name="Name103"/>
                  </dgm:choose>
                </dgm:forEach>
              </dgm:layoutNode>
              <dgm:choose name="Name104">
                <dgm:if name="Name105" axis="root ch" ptType="all node" func="cnt" op="gte" val="4">
                  <dgm:layoutNode name="spPost3">
                    <dgm:alg type="sp"/>
                    <dgm:shape xmlns:r="http://schemas.openxmlformats.org/officeDocument/2006/relationships" r:blip="">
                      <dgm:adjLst/>
                    </dgm:shape>
                  </dgm:layoutNode>
                </dgm:if>
                <dgm:else name="Name106"/>
              </dgm:choose>
            </dgm:if>
            <dgm:else name="Name107"/>
          </dgm:choose>
        </dgm:if>
        <dgm:if name="Name108" axis="self" ptType="node" func="pos" op="equ" val="4">
          <dgm:layoutNode name="parTx4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109">
            <dgm:if name="Name110" axis="ch" ptType="node" func="cnt" op="gte" val="1">
              <dgm:layoutNode name="spPre4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4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4" refType="w" fact="0.77"/>
                  <dgm:constr type="w" for="ch" forName="top4" refType="w" refFor="ch" refForName="txAndLines4" fact="0.78"/>
                </dgm:constrLst>
                <dgm:forEach name="Name111" axis="ch">
                  <dgm:forEach name="Name112" axis="self" ptType="parTrans">
                    <dgm:layoutNode name="Name113" styleLbl="parChTrans1D1">
                      <dgm:choose name="Name114">
                        <dgm:if name="Name115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4"/>
                          </dgm:alg>
                        </dgm:if>
                        <dgm:else name="Name116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4"/>
                            <dgm:param type="dstNode" val="anchor4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117" axis="self" ptType="node">
                    <dgm:choose name="Name118">
                      <dgm:if name="Name119" axis="par ch" ptType="node node" func="cnt" op="equ" val="1">
                        <dgm:layoutNode name="top4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120"/>
                    </dgm:choose>
                    <dgm:layoutNode name="txAndLines4">
                      <dgm:choose name="Name121">
                        <dgm:if name="Name122" func="var" arg="dir" op="equ" val="norm">
                          <dgm:alg type="lin"/>
                        </dgm:if>
                        <dgm:else name="Name123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hoose name="Name124">
                        <dgm:if name="Name125" axis="root ch" ptType="all node" func="cnt" op="gte" val="5">
                          <dgm:constrLst>
                            <dgm:constr type="w" for="ch" forName="anchor4" refType="w"/>
                            <dgm:constr type="w" for="ch" forName="backup4" refType="w" fact="-1"/>
                            <dgm:constr type="w" for="ch" forName="preLine4" refType="w" fact="0.11"/>
                            <dgm:constr type="w" for="ch" forName="desTx4" refType="w" fact="0.78"/>
                            <dgm:constr type="w" for="ch" forName="postLine4" refType="w" fact="0.11"/>
                          </dgm:constrLst>
                        </dgm:if>
                        <dgm:else name="Name126">
                          <dgm:constrLst>
                            <dgm:constr type="w" for="ch" forName="anchor4" refType="w" fact="0.89"/>
                            <dgm:constr type="w" for="ch" forName="backup4" refType="w" fact="-0.89"/>
                            <dgm:constr type="w" for="ch" forName="preLine4" refType="w" fact="0.11"/>
                            <dgm:constr type="w" for="ch" forName="desTx4" refType="w" fact="0.78"/>
                          </dgm:constrLst>
                        </dgm:else>
                      </dgm:choose>
                      <dgm:layoutNode name="anchor4" moveWith="desTx4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4" moveWith="desTx4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4" styleLbl="parChTrans1D1" moveWith="desTx4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4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  <dgm:choose name="Name127">
                        <dgm:if name="Name128" axis="root ch" ptType="all node" func="cnt" op="gte" val="5">
                          <dgm:layoutNode name="postLine4" styleLbl="parChTrans1D1" moveWith="desTx4">
                            <dgm:alg type="sp"/>
                            <dgm:shape xmlns:r="http://schemas.openxmlformats.org/officeDocument/2006/relationships" type="line" r:blip="">
                              <dgm:adjLst/>
                            </dgm:shape>
                            <dgm:presOf/>
                          </dgm:layoutNode>
                        </dgm:if>
                        <dgm:else name="Name129"/>
                      </dgm:choose>
                    </dgm:layoutNode>
                  </dgm:forEach>
                  <dgm:choose name="Name130">
                    <dgm:if name="Name131" axis="root ch" ptType="all node" func="cnt" op="gte" val="5">
                      <dgm:forEach name="Name132" axis="self" ptType="parTrans">
                        <dgm:layoutNode name="Name133" styleLbl="parChTrans1D1">
                          <dgm:choose name="Name134">
                            <dgm:if name="Name135" func="var" arg="dir" op="equ" val="norm">
                              <dgm:alg type="conn">
                                <dgm:param type="dim" val="1D"/>
                                <dgm:param type="begPts" val="midL"/>
                                <dgm:param type="srcNode" val="parTx5"/>
                                <dgm:param type="endSty" val="noArr"/>
                                <dgm:param type="dstNode" val="anchor4"/>
                              </dgm:alg>
                            </dgm:if>
                            <dgm:else name="Name136">
                              <dgm:alg type="conn">
                                <dgm:param type="dim" val="1D"/>
                                <dgm:param type="begPts" val="midR"/>
                                <dgm:param type="endSty" val="noArr"/>
                                <dgm:param type="srcNode" val="parTx5"/>
                                <dgm:param type="dstNode" val="anchor4"/>
                              </dgm:alg>
                            </dgm:else>
                          </dgm:choose>
                          <dgm:shape xmlns:r="http://schemas.openxmlformats.org/officeDocument/2006/relationships" type="conn" r:blip="">
                            <dgm:adjLst/>
                          </dgm:shape>
                          <dgm:presOf/>
                          <dgm:constrLst>
                            <dgm:constr type="connDist"/>
                            <dgm:constr type="begPad" refType="connDist" fact="0.11"/>
                            <dgm:constr type="endPad"/>
                          </dgm:constrLst>
                        </dgm:layoutNode>
                      </dgm:forEach>
                    </dgm:if>
                    <dgm:else name="Name137"/>
                  </dgm:choose>
                </dgm:forEach>
              </dgm:layoutNode>
              <dgm:choose name="Name138">
                <dgm:if name="Name139" axis="root ch" ptType="all node" func="cnt" op="gte" val="5">
                  <dgm:layoutNode name="spPost4">
                    <dgm:alg type="sp"/>
                    <dgm:shape xmlns:r="http://schemas.openxmlformats.org/officeDocument/2006/relationships" r:blip="">
                      <dgm:adjLst/>
                    </dgm:shape>
                  </dgm:layoutNode>
                </dgm:if>
                <dgm:else name="Name140"/>
              </dgm:choose>
            </dgm:if>
            <dgm:else name="Name141"/>
          </dgm:choose>
        </dgm:if>
        <dgm:if name="Name142" axis="self" ptType="node" func="pos" op="equ" val="5">
          <dgm:layoutNode name="parTx5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143">
            <dgm:if name="Name144" axis="ch" ptType="node" func="cnt" op="gte" val="1">
              <dgm:layoutNode name="spPre5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5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5" refType="w" fact="0.77"/>
                  <dgm:constr type="w" for="ch" forName="top5" refType="w" refFor="ch" refForName="txAndLines5" fact="0.78"/>
                </dgm:constrLst>
                <dgm:forEach name="Name145" axis="ch">
                  <dgm:forEach name="Name146" axis="self" ptType="parTrans">
                    <dgm:layoutNode name="Name147" styleLbl="parChTrans1D1">
                      <dgm:choose name="Name148">
                        <dgm:if name="Name149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5"/>
                          </dgm:alg>
                        </dgm:if>
                        <dgm:else name="Name150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5"/>
                            <dgm:param type="dstNode" val="anchor5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151" axis="self" ptType="node">
                    <dgm:choose name="Name152">
                      <dgm:if name="Name153" axis="par ch" ptType="node node" func="cnt" op="equ" val="1">
                        <dgm:layoutNode name="top5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154"/>
                    </dgm:choose>
                    <dgm:layoutNode name="txAndLines5">
                      <dgm:choose name="Name155">
                        <dgm:if name="Name156" func="var" arg="dir" op="equ" val="norm">
                          <dgm:alg type="lin"/>
                        </dgm:if>
                        <dgm:else name="Name157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hoose name="Name158">
                        <dgm:if name="Name159" axis="root ch" ptType="all node" func="cnt" op="gte" val="6">
                          <dgm:constrLst>
                            <dgm:constr type="w" for="ch" forName="anchor5" refType="w"/>
                            <dgm:constr type="w" for="ch" forName="backup5" refType="w" fact="-1"/>
                            <dgm:constr type="w" for="ch" forName="preLine5" refType="w" fact="0.11"/>
                            <dgm:constr type="w" for="ch" forName="desTx5" refType="w" fact="0.78"/>
                            <dgm:constr type="w" for="ch" forName="postLine5" refType="w" fact="0.11"/>
                          </dgm:constrLst>
                        </dgm:if>
                        <dgm:else name="Name160">
                          <dgm:constrLst>
                            <dgm:constr type="w" for="ch" forName="anchor5" refType="w" fact="0.89"/>
                            <dgm:constr type="w" for="ch" forName="backup5" refType="w" fact="-0.89"/>
                            <dgm:constr type="w" for="ch" forName="preLine5" refType="w" fact="0.11"/>
                            <dgm:constr type="w" for="ch" forName="desTx5" refType="w" fact="0.78"/>
                          </dgm:constrLst>
                        </dgm:else>
                      </dgm:choose>
                      <dgm:layoutNode name="anchor5" moveWith="desTx5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5" moveWith="desTx5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5" styleLbl="parChTrans1D1" moveWith="desTx5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5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  <dgm:choose name="Name161">
                        <dgm:if name="Name162" axis="root ch" ptType="all node" func="cnt" op="gte" val="6">
                          <dgm:layoutNode name="postLine5" styleLbl="parChTrans1D1" moveWith="desTx5">
                            <dgm:alg type="sp"/>
                            <dgm:shape xmlns:r="http://schemas.openxmlformats.org/officeDocument/2006/relationships" type="line" r:blip="">
                              <dgm:adjLst/>
                            </dgm:shape>
                            <dgm:presOf/>
                          </dgm:layoutNode>
                        </dgm:if>
                        <dgm:else name="Name163"/>
                      </dgm:choose>
                    </dgm:layoutNode>
                  </dgm:forEach>
                  <dgm:choose name="Name164">
                    <dgm:if name="Name165" axis="root ch" ptType="all node" func="cnt" op="gte" val="6">
                      <dgm:forEach name="Name166" axis="self" ptType="parTrans">
                        <dgm:layoutNode name="Name167" styleLbl="parChTrans1D1">
                          <dgm:choose name="Name168">
                            <dgm:if name="Name169" func="var" arg="dir" op="equ" val="norm">
                              <dgm:alg type="conn">
                                <dgm:param type="dim" val="1D"/>
                                <dgm:param type="begPts" val="midL"/>
                                <dgm:param type="srcNode" val="parTx6"/>
                                <dgm:param type="endSty" val="noArr"/>
                                <dgm:param type="dstNode" val="anchor5"/>
                              </dgm:alg>
                            </dgm:if>
                            <dgm:else name="Name170">
                              <dgm:alg type="conn">
                                <dgm:param type="dim" val="1D"/>
                                <dgm:param type="begPts" val="midR"/>
                                <dgm:param type="endSty" val="noArr"/>
                                <dgm:param type="srcNode" val="parTx6"/>
                                <dgm:param type="dstNode" val="anchor5"/>
                              </dgm:alg>
                            </dgm:else>
                          </dgm:choose>
                          <dgm:shape xmlns:r="http://schemas.openxmlformats.org/officeDocument/2006/relationships" type="conn" r:blip="">
                            <dgm:adjLst/>
                          </dgm:shape>
                          <dgm:presOf/>
                          <dgm:constrLst>
                            <dgm:constr type="connDist"/>
                            <dgm:constr type="begPad" refType="connDist" fact="0.11"/>
                            <dgm:constr type="endPad"/>
                          </dgm:constrLst>
                        </dgm:layoutNode>
                      </dgm:forEach>
                    </dgm:if>
                    <dgm:else name="Name171"/>
                  </dgm:choose>
                </dgm:forEach>
              </dgm:layoutNode>
              <dgm:choose name="Name172">
                <dgm:if name="Name173" axis="root ch" ptType="all node" func="cnt" op="gte" val="6">
                  <dgm:layoutNode name="spPost5">
                    <dgm:alg type="sp"/>
                    <dgm:shape xmlns:r="http://schemas.openxmlformats.org/officeDocument/2006/relationships" r:blip="">
                      <dgm:adjLst/>
                    </dgm:shape>
                  </dgm:layoutNode>
                </dgm:if>
                <dgm:else name="Name174"/>
              </dgm:choose>
            </dgm:if>
            <dgm:else name="Name175"/>
          </dgm:choose>
        </dgm:if>
        <dgm:if name="Name176" axis="self" ptType="node" func="pos" op="equ" val="6">
          <dgm:layoutNode name="parTx6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177">
            <dgm:if name="Name178" axis="ch" ptType="node" func="cnt" op="gte" val="1">
              <dgm:layoutNode name="spPre6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6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6" refType="w" fact="0.77"/>
                  <dgm:constr type="w" for="ch" forName="top6" refType="w" refFor="ch" refForName="txAndLines6" fact="0.78"/>
                </dgm:constrLst>
                <dgm:forEach name="Name179" axis="ch">
                  <dgm:forEach name="Name180" axis="self" ptType="parTrans">
                    <dgm:layoutNode name="Name181" styleLbl="parChTrans1D1">
                      <dgm:choose name="Name182">
                        <dgm:if name="Name183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6"/>
                          </dgm:alg>
                        </dgm:if>
                        <dgm:else name="Name184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6"/>
                            <dgm:param type="dstNode" val="anchor6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185" axis="self" ptType="node">
                    <dgm:choose name="Name186">
                      <dgm:if name="Name187" axis="par ch" ptType="node node" func="cnt" op="equ" val="1">
                        <dgm:layoutNode name="top6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188"/>
                    </dgm:choose>
                    <dgm:layoutNode name="txAndLines6">
                      <dgm:choose name="Name189">
                        <dgm:if name="Name190" func="var" arg="dir" op="equ" val="norm">
                          <dgm:alg type="lin"/>
                        </dgm:if>
                        <dgm:else name="Name191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hoose name="Name192">
                        <dgm:if name="Name193" axis="root ch" ptType="all node" func="cnt" op="gte" val="7">
                          <dgm:constrLst>
                            <dgm:constr type="w" for="ch" forName="anchor6" refType="w"/>
                            <dgm:constr type="w" for="ch" forName="backup6" refType="w" fact="-1"/>
                            <dgm:constr type="w" for="ch" forName="preLine6" refType="w" fact="0.11"/>
                            <dgm:constr type="w" for="ch" forName="desTx6" refType="w" fact="0.78"/>
                            <dgm:constr type="w" for="ch" forName="postLine6" refType="w" fact="0.11"/>
                          </dgm:constrLst>
                        </dgm:if>
                        <dgm:else name="Name194">
                          <dgm:constrLst>
                            <dgm:constr type="w" for="ch" forName="anchor6" refType="w" fact="0.89"/>
                            <dgm:constr type="w" for="ch" forName="backup6" refType="w" fact="-0.89"/>
                            <dgm:constr type="w" for="ch" forName="preLine6" refType="w" fact="0.11"/>
                            <dgm:constr type="w" for="ch" forName="desTx6" refType="w" fact="0.78"/>
                          </dgm:constrLst>
                        </dgm:else>
                      </dgm:choose>
                      <dgm:layoutNode name="anchor6" moveWith="desTx6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6" moveWith="desTx6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6" styleLbl="parChTrans1D1" moveWith="desTx6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6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  <dgm:choose name="Name195">
                        <dgm:if name="Name196" axis="root ch" ptType="all node" func="cnt" op="gte" val="7">
                          <dgm:layoutNode name="postLine6" styleLbl="parChTrans1D1" moveWith="desTx6">
                            <dgm:alg type="sp"/>
                            <dgm:shape xmlns:r="http://schemas.openxmlformats.org/officeDocument/2006/relationships" type="line" r:blip="">
                              <dgm:adjLst/>
                            </dgm:shape>
                            <dgm:presOf/>
                          </dgm:layoutNode>
                        </dgm:if>
                        <dgm:else name="Name197"/>
                      </dgm:choose>
                    </dgm:layoutNode>
                  </dgm:forEach>
                  <dgm:choose name="Name198">
                    <dgm:if name="Name199" axis="root ch" ptType="all node" func="cnt" op="gte" val="7">
                      <dgm:forEach name="Name200" axis="self" ptType="parTrans">
                        <dgm:layoutNode name="Name201" styleLbl="parChTrans1D1">
                          <dgm:choose name="Name202">
                            <dgm:if name="Name203" func="var" arg="dir" op="equ" val="norm">
                              <dgm:alg type="conn">
                                <dgm:param type="dim" val="1D"/>
                                <dgm:param type="begPts" val="midL"/>
                                <dgm:param type="srcNode" val="parTx7"/>
                                <dgm:param type="endSty" val="noArr"/>
                                <dgm:param type="dstNode" val="anchor6"/>
                              </dgm:alg>
                            </dgm:if>
                            <dgm:else name="Name204">
                              <dgm:alg type="conn">
                                <dgm:param type="dim" val="1D"/>
                                <dgm:param type="begPts" val="midR"/>
                                <dgm:param type="endSty" val="noArr"/>
                                <dgm:param type="srcNode" val="parTx7"/>
                                <dgm:param type="dstNode" val="anchor6"/>
                              </dgm:alg>
                            </dgm:else>
                          </dgm:choose>
                          <dgm:shape xmlns:r="http://schemas.openxmlformats.org/officeDocument/2006/relationships" type="conn" r:blip="">
                            <dgm:adjLst/>
                          </dgm:shape>
                          <dgm:presOf/>
                          <dgm:constrLst>
                            <dgm:constr type="connDist"/>
                            <dgm:constr type="begPad" refType="connDist" fact="0.11"/>
                            <dgm:constr type="endPad"/>
                          </dgm:constrLst>
                        </dgm:layoutNode>
                      </dgm:forEach>
                    </dgm:if>
                    <dgm:else name="Name205"/>
                  </dgm:choose>
                </dgm:forEach>
              </dgm:layoutNode>
              <dgm:choose name="Name206">
                <dgm:if name="Name207" axis="root ch" ptType="all node" func="cnt" op="gte" val="7">
                  <dgm:layoutNode name="spPost6">
                    <dgm:alg type="sp"/>
                    <dgm:shape xmlns:r="http://schemas.openxmlformats.org/officeDocument/2006/relationships" r:blip="">
                      <dgm:adjLst/>
                    </dgm:shape>
                  </dgm:layoutNode>
                </dgm:if>
                <dgm:else name="Name208"/>
              </dgm:choose>
            </dgm:if>
            <dgm:else name="Name209"/>
          </dgm:choose>
        </dgm:if>
        <dgm:if name="Name210" axis="self" ptType="node" func="pos" op="equ" val="7">
          <dgm:layoutNode name="parTx7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211">
            <dgm:if name="Name212" axis="ch" ptType="node" func="cnt" op="gte" val="1">
              <dgm:layoutNode name="spPre7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7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7" refType="w" fact="0.77"/>
                  <dgm:constr type="w" for="ch" forName="top7" refType="w" refFor="ch" refForName="txAndLines7" fact="0.78"/>
                </dgm:constrLst>
                <dgm:forEach name="Name213" axis="ch">
                  <dgm:forEach name="Name214" axis="self" ptType="parTrans">
                    <dgm:layoutNode name="Name215" styleLbl="parChTrans1D1">
                      <dgm:choose name="Name216">
                        <dgm:if name="Name217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7"/>
                          </dgm:alg>
                        </dgm:if>
                        <dgm:else name="Name218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7"/>
                            <dgm:param type="dstNode" val="anchor7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219" axis="self" ptType="node">
                    <dgm:choose name="Name220">
                      <dgm:if name="Name221" axis="par ch" ptType="node node" func="cnt" op="equ" val="1">
                        <dgm:layoutNode name="top7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222"/>
                    </dgm:choose>
                    <dgm:layoutNode name="txAndLines7">
                      <dgm:choose name="Name223">
                        <dgm:if name="Name224" func="var" arg="dir" op="equ" val="norm">
                          <dgm:alg type="lin"/>
                        </dgm:if>
                        <dgm:else name="Name225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>
                        <dgm:constr type="w" for="ch" forName="anchor7" refType="w" fact="0.89"/>
                        <dgm:constr type="w" for="ch" forName="backup7" refType="w" fact="-0.89"/>
                        <dgm:constr type="w" for="ch" forName="preLine7" refType="w" fact="0.11"/>
                        <dgm:constr type="w" for="ch" forName="desTx7" refType="w" fact="0.78"/>
                      </dgm:constrLst>
                      <dgm:layoutNode name="anchor7" moveWith="desTx7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7" moveWith="desTx7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7" styleLbl="parChTrans1D1" moveWith="desTx7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7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</dgm:layoutNode>
                  </dgm:forEach>
                </dgm:forEach>
              </dgm:layoutNode>
            </dgm:if>
            <dgm:else name="Name226"/>
          </dgm:choose>
        </dgm:if>
        <dgm:else name="Name22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CH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427140-3423-4DA7-A2AA-726F147059A2}" type="datetimeFigureOut">
              <a:rPr lang="fr-CH" smtClean="0"/>
              <a:t>16.12.2016</a:t>
            </a:fld>
            <a:endParaRPr lang="fr-CH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CH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50443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C2FE07-32A8-4D35-AA93-2E8F170508F7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416804609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CH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D27402-0475-4DA4-8D72-9C4EF8E4B5B5}" type="datetimeFigureOut">
              <a:rPr lang="fr-CH" smtClean="0"/>
              <a:t>16.12.2016</a:t>
            </a:fld>
            <a:endParaRPr lang="fr-CH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CH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79768" y="4777958"/>
            <a:ext cx="5438140" cy="3909239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CH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CH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975F87-B60D-4998-9FC5-C054C822FCDC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3542675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sz="2400" baseline="0" dirty="0" smtClean="0">
              <a:latin typeface="Arial Narrow" panose="020B0606020202030204" pitchFamily="34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75F87-B60D-4998-9FC5-C054C822FCDC}" type="slidenum">
              <a:rPr lang="fr-CH" smtClean="0"/>
              <a:t>1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4762606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75F87-B60D-4998-9FC5-C054C822FCDC}" type="slidenum">
              <a:rPr lang="fr-CH" smtClean="0"/>
              <a:t>10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662710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baseline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75F87-B60D-4998-9FC5-C054C822FCDC}" type="slidenum">
              <a:rPr lang="fr-CH" smtClean="0"/>
              <a:t>11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9371531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baseline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75F87-B60D-4998-9FC5-C054C822FCDC}" type="slidenum">
              <a:rPr lang="fr-CH" smtClean="0"/>
              <a:t>12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9162950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baseline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75F87-B60D-4998-9FC5-C054C822FCDC}" type="slidenum">
              <a:rPr lang="fr-CH" smtClean="0"/>
              <a:t>13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5858047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baseline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75F87-B60D-4998-9FC5-C054C822FCDC}" type="slidenum">
              <a:rPr lang="fr-CH" smtClean="0"/>
              <a:t>14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5311130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baseline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75F87-B60D-4998-9FC5-C054C822FCDC}" type="slidenum">
              <a:rPr lang="fr-CH" smtClean="0"/>
              <a:t>15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5067799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baseline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75F87-B60D-4998-9FC5-C054C822FCDC}" type="slidenum">
              <a:rPr lang="fr-CH" smtClean="0"/>
              <a:t>16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765365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75F87-B60D-4998-9FC5-C054C822FCDC}" type="slidenum">
              <a:rPr lang="fr-CH" smtClean="0"/>
              <a:t>17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3017875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b="0" baseline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75F87-B60D-4998-9FC5-C054C822FCDC}" type="slidenum">
              <a:rPr lang="fr-CH" smtClean="0"/>
              <a:t>18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16478983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75F87-B60D-4998-9FC5-C054C822FCDC}" type="slidenum">
              <a:rPr lang="fr-CH" smtClean="0"/>
              <a:t>19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6429468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fr-CH" baseline="0" dirty="0" smtClean="0"/>
          </a:p>
          <a:p>
            <a:pPr marL="0" indent="0">
              <a:buFontTx/>
              <a:buNone/>
            </a:pPr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75F87-B60D-4998-9FC5-C054C822FCDC}" type="slidenum">
              <a:rPr lang="fr-CH" smtClean="0"/>
              <a:t>2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66068581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baseline="0" dirty="0" smtClean="0"/>
          </a:p>
          <a:p>
            <a:endParaRPr lang="fr-CH" baseline="0" dirty="0" smtClean="0"/>
          </a:p>
          <a:p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75F87-B60D-4998-9FC5-C054C822FCDC}" type="slidenum">
              <a:rPr lang="fr-CH" smtClean="0"/>
              <a:t>20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01835510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CH" baseline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75F87-B60D-4998-9FC5-C054C822FCDC}" type="slidenum">
              <a:rPr lang="fr-CH" smtClean="0"/>
              <a:t>21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419974926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CH" baseline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75F87-B60D-4998-9FC5-C054C822FCDC}" type="slidenum">
              <a:rPr lang="fr-CH" smtClean="0"/>
              <a:t>22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29524826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b="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75F87-B60D-4998-9FC5-C054C822FCDC}" type="slidenum">
              <a:rPr lang="fr-CH" smtClean="0"/>
              <a:t>23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00404183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b="0" baseline="0" dirty="0" smtClean="0"/>
          </a:p>
          <a:p>
            <a:endParaRPr lang="fr-CH" b="0" baseline="0" dirty="0" smtClean="0"/>
          </a:p>
          <a:p>
            <a:endParaRPr lang="fr-CH" b="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75F87-B60D-4998-9FC5-C054C822FCDC}" type="slidenum">
              <a:rPr lang="fr-CH" smtClean="0"/>
              <a:t>24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80106959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baseline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75F87-B60D-4998-9FC5-C054C822FCDC}" type="slidenum">
              <a:rPr lang="fr-CH" smtClean="0"/>
              <a:t>25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47845761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baseline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75F87-B60D-4998-9FC5-C054C822FCDC}" type="slidenum">
              <a:rPr lang="fr-CH" smtClean="0"/>
              <a:t>26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57173056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baseline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75F87-B60D-4998-9FC5-C054C822FCDC}" type="slidenum">
              <a:rPr lang="fr-CH" smtClean="0"/>
              <a:t>27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92326505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baseline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75F87-B60D-4998-9FC5-C054C822FCDC}" type="slidenum">
              <a:rPr lang="fr-CH" smtClean="0"/>
              <a:t>28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86123377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baseline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75F87-B60D-4998-9FC5-C054C822FCDC}" type="slidenum">
              <a:rPr lang="fr-CH" smtClean="0"/>
              <a:t>29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8733232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b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75F87-B60D-4998-9FC5-C054C822FCDC}" type="slidenum">
              <a:rPr lang="fr-CH" smtClean="0"/>
              <a:t>3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69207669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75F87-B60D-4998-9FC5-C054C822FCDC}" type="slidenum">
              <a:rPr lang="fr-CH" smtClean="0"/>
              <a:t>30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5487370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75F87-B60D-4998-9FC5-C054C822FCDC}" type="slidenum">
              <a:rPr lang="fr-CH" smtClean="0"/>
              <a:t>31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8312242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b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75F87-B60D-4998-9FC5-C054C822FCDC}" type="slidenum">
              <a:rPr lang="fr-CH" smtClean="0"/>
              <a:t>4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5194637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baseline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75F87-B60D-4998-9FC5-C054C822FCDC}" type="slidenum">
              <a:rPr lang="fr-CH" smtClean="0"/>
              <a:t>5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5390938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75F87-B60D-4998-9FC5-C054C822FCDC}" type="slidenum">
              <a:rPr lang="fr-CH" smtClean="0"/>
              <a:t>6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5021737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CH" baseline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75F87-B60D-4998-9FC5-C054C822FCDC}" type="slidenum">
              <a:rPr lang="fr-CH" smtClean="0"/>
              <a:t>7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968821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baseline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75F87-B60D-4998-9FC5-C054C822FCDC}" type="slidenum">
              <a:rPr lang="fr-CH" smtClean="0"/>
              <a:t>8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9318009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baseline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75F87-B60D-4998-9FC5-C054C822FCDC}" type="slidenum">
              <a:rPr lang="fr-CH" smtClean="0"/>
              <a:t>9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9263112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Modifiez le style du titre</a:t>
            </a:r>
            <a:endParaRPr lang="fr-CH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Modifiez le style des sous-titres du masque</a:t>
            </a:r>
            <a:endParaRPr lang="fr-CH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38DE-767B-428A-A9A1-C7CEB4ECC98F}" type="datetimeFigureOut">
              <a:rPr lang="fr-CH" smtClean="0"/>
              <a:t>16.12.2016</a:t>
            </a:fld>
            <a:endParaRPr lang="fr-CH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216384-5281-4289-A0C3-48B7DDB6EE97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42382110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CH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CH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38DE-767B-428A-A9A1-C7CEB4ECC98F}" type="datetimeFigureOut">
              <a:rPr lang="fr-CH" smtClean="0"/>
              <a:t>16.12.2016</a:t>
            </a:fld>
            <a:endParaRPr lang="fr-CH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216384-5281-4289-A0C3-48B7DDB6EE97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7569557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fr-CH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CH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38DE-767B-428A-A9A1-C7CEB4ECC98F}" type="datetimeFigureOut">
              <a:rPr lang="fr-CH" smtClean="0"/>
              <a:t>16.12.2016</a:t>
            </a:fld>
            <a:endParaRPr lang="fr-CH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216384-5281-4289-A0C3-48B7DDB6EE97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6968516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re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CH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CH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38DE-767B-428A-A9A1-C7CEB4ECC98F}" type="datetimeFigureOut">
              <a:rPr lang="fr-CH" smtClean="0"/>
              <a:t>16.12.2016</a:t>
            </a:fld>
            <a:endParaRPr lang="fr-CH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216384-5281-4289-A0C3-48B7DDB6EE97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938125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CH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CH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38DE-767B-428A-A9A1-C7CEB4ECC98F}" type="datetimeFigureOut">
              <a:rPr lang="fr-CH" smtClean="0"/>
              <a:t>16.12.2016</a:t>
            </a:fld>
            <a:endParaRPr lang="fr-CH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216384-5281-4289-A0C3-48B7DDB6EE97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0113137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smtClean="0"/>
              <a:t>Modifiez le style du titre</a:t>
            </a:r>
            <a:endParaRPr lang="fr-CH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38DE-767B-428A-A9A1-C7CEB4ECC98F}" type="datetimeFigureOut">
              <a:rPr lang="fr-CH" smtClean="0"/>
              <a:t>16.12.2016</a:t>
            </a:fld>
            <a:endParaRPr lang="fr-CH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216384-5281-4289-A0C3-48B7DDB6EE97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676321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CH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CH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CH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38DE-767B-428A-A9A1-C7CEB4ECC98F}" type="datetimeFigureOut">
              <a:rPr lang="fr-CH" smtClean="0"/>
              <a:t>16.12.2016</a:t>
            </a:fld>
            <a:endParaRPr lang="fr-CH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216384-5281-4289-A0C3-48B7DDB6EE97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0176989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CH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CH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CH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38DE-767B-428A-A9A1-C7CEB4ECC98F}" type="datetimeFigureOut">
              <a:rPr lang="fr-CH" smtClean="0"/>
              <a:t>16.12.2016</a:t>
            </a:fld>
            <a:endParaRPr lang="fr-CH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216384-5281-4289-A0C3-48B7DDB6EE97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5228430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CH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38DE-767B-428A-A9A1-C7CEB4ECC98F}" type="datetimeFigureOut">
              <a:rPr lang="fr-CH" smtClean="0"/>
              <a:t>16.12.2016</a:t>
            </a:fld>
            <a:endParaRPr lang="fr-CH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216384-5281-4289-A0C3-48B7DDB6EE97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3175380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38DE-767B-428A-A9A1-C7CEB4ECC98F}" type="datetimeFigureOut">
              <a:rPr lang="fr-CH" smtClean="0"/>
              <a:t>16.12.2016</a:t>
            </a:fld>
            <a:endParaRPr lang="fr-CH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216384-5281-4289-A0C3-48B7DDB6EE97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3206568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fr-CH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CH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38DE-767B-428A-A9A1-C7CEB4ECC98F}" type="datetimeFigureOut">
              <a:rPr lang="fr-CH" smtClean="0"/>
              <a:t>16.12.2016</a:t>
            </a:fld>
            <a:endParaRPr lang="fr-CH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216384-5281-4289-A0C3-48B7DDB6EE97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4471337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fr-CH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CH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38DE-767B-428A-A9A1-C7CEB4ECC98F}" type="datetimeFigureOut">
              <a:rPr lang="fr-CH" smtClean="0"/>
              <a:t>16.12.2016</a:t>
            </a:fld>
            <a:endParaRPr lang="fr-CH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216384-5281-4289-A0C3-48B7DDB6EE97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4054501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fr-CH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CH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C738DE-767B-428A-A9A1-C7CEB4ECC98F}" type="datetimeFigureOut">
              <a:rPr lang="fr-CH" smtClean="0"/>
              <a:t>16.12.2016</a:t>
            </a:fld>
            <a:endParaRPr lang="fr-CH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CH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216384-5281-4289-A0C3-48B7DDB6EE97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7384299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331" y="233156"/>
            <a:ext cx="1830931" cy="665793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3442" y="1092200"/>
            <a:ext cx="1838325" cy="466725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5"/>
          <a:srcRect r="9226"/>
          <a:stretch/>
        </p:blipFill>
        <p:spPr>
          <a:xfrm>
            <a:off x="2615994" y="1268412"/>
            <a:ext cx="5680575" cy="4314825"/>
          </a:xfrm>
          <a:prstGeom prst="rect">
            <a:avLst/>
          </a:prstGeom>
        </p:spPr>
      </p:pic>
      <p:sp>
        <p:nvSpPr>
          <p:cNvPr id="9" name="Triangle rectangle 8"/>
          <p:cNvSpPr/>
          <p:nvPr/>
        </p:nvSpPr>
        <p:spPr>
          <a:xfrm rot="5400000">
            <a:off x="171631" y="97786"/>
            <a:ext cx="1282700" cy="1282700"/>
          </a:xfrm>
          <a:prstGeom prst="rtTriangle">
            <a:avLst/>
          </a:prstGeom>
          <a:solidFill>
            <a:srgbClr val="01B3C1"/>
          </a:solidFill>
          <a:ln>
            <a:solidFill>
              <a:srgbClr val="01B3C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0" name="Triangle rectangle 9"/>
          <p:cNvSpPr/>
          <p:nvPr/>
        </p:nvSpPr>
        <p:spPr>
          <a:xfrm rot="16200000">
            <a:off x="10725513" y="5376125"/>
            <a:ext cx="1282700" cy="1282700"/>
          </a:xfrm>
          <a:prstGeom prst="rtTriangle">
            <a:avLst/>
          </a:prstGeom>
          <a:solidFill>
            <a:srgbClr val="01B3C1"/>
          </a:solidFill>
          <a:ln>
            <a:solidFill>
              <a:srgbClr val="01B3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581340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206500" y="667340"/>
            <a:ext cx="10515600" cy="1325563"/>
          </a:xfrm>
        </p:spPr>
        <p:txBody>
          <a:bodyPr>
            <a:normAutofit/>
          </a:bodyPr>
          <a:lstStyle/>
          <a:p>
            <a:r>
              <a:rPr lang="fr-CH" dirty="0">
                <a:latin typeface="Eras Bold ITC" panose="020B0907030504020204" pitchFamily="34" charset="0"/>
              </a:rPr>
              <a:t>Les </a:t>
            </a:r>
            <a:r>
              <a:rPr lang="fr-CH" dirty="0" smtClean="0">
                <a:latin typeface="Eras Bold ITC" panose="020B0907030504020204" pitchFamily="34" charset="0"/>
              </a:rPr>
              <a:t>premières difficultés </a:t>
            </a:r>
            <a:r>
              <a:rPr lang="fr-CH" dirty="0">
                <a:latin typeface="Eras Bold ITC" panose="020B0907030504020204" pitchFamily="34" charset="0"/>
              </a:rPr>
              <a:t>rencontrées</a:t>
            </a:r>
          </a:p>
        </p:txBody>
      </p:sp>
      <p:sp>
        <p:nvSpPr>
          <p:cNvPr id="5" name="Triangle rectangle 4"/>
          <p:cNvSpPr/>
          <p:nvPr/>
        </p:nvSpPr>
        <p:spPr>
          <a:xfrm rot="5400000">
            <a:off x="196850" y="216490"/>
            <a:ext cx="1282700" cy="1282700"/>
          </a:xfrm>
          <a:prstGeom prst="rtTriangle">
            <a:avLst/>
          </a:prstGeom>
          <a:solidFill>
            <a:srgbClr val="FBED35"/>
          </a:solidFill>
          <a:ln>
            <a:solidFill>
              <a:srgbClr val="FBED35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7" name="Triangle rectangle 6"/>
          <p:cNvSpPr/>
          <p:nvPr/>
        </p:nvSpPr>
        <p:spPr>
          <a:xfrm rot="16200000">
            <a:off x="10712450" y="5396411"/>
            <a:ext cx="1282700" cy="1282700"/>
          </a:xfrm>
          <a:prstGeom prst="rtTriangle">
            <a:avLst/>
          </a:prstGeom>
          <a:solidFill>
            <a:srgbClr val="FBED35"/>
          </a:solidFill>
          <a:ln>
            <a:solidFill>
              <a:srgbClr val="FBED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2290" y="2472235"/>
            <a:ext cx="2447925" cy="2924175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5566005" y="1992903"/>
            <a:ext cx="5913202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sz="2400" dirty="0" smtClean="0"/>
              <a:t>Organisation compliquée (bibliothécaires à temps partiels)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CH" sz="2400" dirty="0" smtClean="0"/>
              <a:t>Délais non respectés - retards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sz="2400" dirty="0" smtClean="0"/>
              <a:t>Contenu (réalisation plus longue que prévue)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sz="2400" dirty="0" smtClean="0"/>
              <a:t>Problèmes techniques (</a:t>
            </a:r>
            <a:r>
              <a:rPr lang="fr-CH" sz="2400" dirty="0" err="1" smtClean="0"/>
              <a:t>Camtasia</a:t>
            </a:r>
            <a:r>
              <a:rPr lang="fr-CH" sz="2400" dirty="0" smtClean="0"/>
              <a:t> bugs)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sz="2400" dirty="0" smtClean="0"/>
              <a:t>Chaque petite modification prend un temps fou!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sz="2400" dirty="0" smtClean="0"/>
              <a:t>Droits (doutes)</a:t>
            </a:r>
          </a:p>
          <a:p>
            <a:endParaRPr lang="fr-CH" dirty="0" smtClean="0"/>
          </a:p>
        </p:txBody>
      </p:sp>
      <p:sp>
        <p:nvSpPr>
          <p:cNvPr id="8" name="ZoneTexte 7"/>
          <p:cNvSpPr txBox="1"/>
          <p:nvPr/>
        </p:nvSpPr>
        <p:spPr>
          <a:xfrm>
            <a:off x="2994937" y="5396410"/>
            <a:ext cx="37465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200" i="1" dirty="0" smtClean="0"/>
              <a:t>© </a:t>
            </a:r>
            <a:r>
              <a:rPr lang="fr-CH" sz="1200" i="1" dirty="0" err="1" smtClean="0"/>
              <a:t>Powtoon</a:t>
            </a:r>
            <a:endParaRPr lang="fr-CH" sz="1200" i="1" dirty="0"/>
          </a:p>
        </p:txBody>
      </p:sp>
    </p:spTree>
    <p:extLst>
      <p:ext uri="{BB962C8B-B14F-4D97-AF65-F5344CB8AC3E}">
        <p14:creationId xmlns:p14="http://schemas.microsoft.com/office/powerpoint/2010/main" val="3999546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206500" y="667340"/>
            <a:ext cx="10515600" cy="1325563"/>
          </a:xfrm>
        </p:spPr>
        <p:txBody>
          <a:bodyPr>
            <a:normAutofit/>
          </a:bodyPr>
          <a:lstStyle/>
          <a:p>
            <a:r>
              <a:rPr lang="fr-CH" dirty="0" smtClean="0">
                <a:latin typeface="Eras Bold ITC" panose="020B0907030504020204" pitchFamily="34" charset="0"/>
              </a:rPr>
              <a:t>Une solution miracle ! </a:t>
            </a:r>
            <a:endParaRPr lang="fr-CH" dirty="0">
              <a:latin typeface="Eras Bold ITC" panose="020B0907030504020204" pitchFamily="34" charset="0"/>
            </a:endParaRPr>
          </a:p>
        </p:txBody>
      </p:sp>
      <p:sp>
        <p:nvSpPr>
          <p:cNvPr id="5" name="Triangle rectangle 4"/>
          <p:cNvSpPr/>
          <p:nvPr/>
        </p:nvSpPr>
        <p:spPr>
          <a:xfrm rot="5400000">
            <a:off x="196850" y="216490"/>
            <a:ext cx="1282700" cy="1282700"/>
          </a:xfrm>
          <a:prstGeom prst="rtTriangle">
            <a:avLst/>
          </a:prstGeom>
          <a:solidFill>
            <a:srgbClr val="01B3C1"/>
          </a:solidFill>
          <a:ln>
            <a:solidFill>
              <a:srgbClr val="01B3C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7" name="Triangle rectangle 6"/>
          <p:cNvSpPr/>
          <p:nvPr/>
        </p:nvSpPr>
        <p:spPr>
          <a:xfrm rot="16200000">
            <a:off x="10712450" y="5396411"/>
            <a:ext cx="1282700" cy="1282700"/>
          </a:xfrm>
          <a:prstGeom prst="rtTriangle">
            <a:avLst/>
          </a:prstGeom>
          <a:solidFill>
            <a:srgbClr val="01B3C1"/>
          </a:solidFill>
          <a:ln>
            <a:solidFill>
              <a:srgbClr val="01B3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pic>
        <p:nvPicPr>
          <p:cNvPr id="1026" name="Picture 2" descr="Résultats de recherche d'images pour « scrum »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6500" y="2623866"/>
            <a:ext cx="4601053" cy="2141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ésultat de recherche d'images pour &quot;scrum rugby&quot;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7243" y="2443753"/>
            <a:ext cx="5069041" cy="2476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3519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206500" y="667340"/>
            <a:ext cx="10515600" cy="1325563"/>
          </a:xfrm>
        </p:spPr>
        <p:txBody>
          <a:bodyPr>
            <a:normAutofit/>
          </a:bodyPr>
          <a:lstStyle/>
          <a:p>
            <a:r>
              <a:rPr lang="fr-CH" dirty="0" smtClean="0">
                <a:latin typeface="Eras Bold ITC" panose="020B0907030504020204" pitchFamily="34" charset="0"/>
              </a:rPr>
              <a:t>Une gestion de projet agile</a:t>
            </a:r>
            <a:endParaRPr lang="fr-CH" dirty="0">
              <a:latin typeface="Eras Bold ITC" panose="020B0907030504020204" pitchFamily="34" charset="0"/>
            </a:endParaRPr>
          </a:p>
        </p:txBody>
      </p:sp>
      <p:sp>
        <p:nvSpPr>
          <p:cNvPr id="5" name="Triangle rectangle 4"/>
          <p:cNvSpPr/>
          <p:nvPr/>
        </p:nvSpPr>
        <p:spPr>
          <a:xfrm rot="5400000">
            <a:off x="196850" y="216490"/>
            <a:ext cx="1282700" cy="1282700"/>
          </a:xfrm>
          <a:prstGeom prst="rtTriangle">
            <a:avLst/>
          </a:prstGeom>
          <a:solidFill>
            <a:srgbClr val="FBED35"/>
          </a:solidFill>
          <a:ln>
            <a:solidFill>
              <a:srgbClr val="FBED35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7" name="Triangle rectangle 6"/>
          <p:cNvSpPr/>
          <p:nvPr/>
        </p:nvSpPr>
        <p:spPr>
          <a:xfrm rot="16200000">
            <a:off x="10712450" y="5396411"/>
            <a:ext cx="1282700" cy="1282700"/>
          </a:xfrm>
          <a:prstGeom prst="rtTriangle">
            <a:avLst/>
          </a:prstGeom>
          <a:solidFill>
            <a:srgbClr val="FBED35"/>
          </a:solidFill>
          <a:ln>
            <a:solidFill>
              <a:srgbClr val="FBED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pic>
        <p:nvPicPr>
          <p:cNvPr id="2052" name="Picture 4" descr="Résultats de recherche d'images pour « scrum »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9060" y="1992903"/>
            <a:ext cx="7737639" cy="3526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4026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206500" y="667340"/>
            <a:ext cx="10515600" cy="1325563"/>
          </a:xfrm>
        </p:spPr>
        <p:txBody>
          <a:bodyPr>
            <a:normAutofit/>
          </a:bodyPr>
          <a:lstStyle/>
          <a:p>
            <a:r>
              <a:rPr lang="fr-CH" dirty="0" smtClean="0">
                <a:latin typeface="Eras Bold ITC" panose="020B0907030504020204" pitchFamily="34" charset="0"/>
              </a:rPr>
              <a:t>Outils à disposition </a:t>
            </a:r>
            <a:endParaRPr lang="fr-CH" dirty="0">
              <a:latin typeface="Eras Bold ITC" panose="020B0907030504020204" pitchFamily="34" charset="0"/>
            </a:endParaRPr>
          </a:p>
        </p:txBody>
      </p:sp>
      <p:sp>
        <p:nvSpPr>
          <p:cNvPr id="5" name="Triangle rectangle 4"/>
          <p:cNvSpPr/>
          <p:nvPr/>
        </p:nvSpPr>
        <p:spPr>
          <a:xfrm rot="5400000">
            <a:off x="196850" y="216490"/>
            <a:ext cx="1282700" cy="1282700"/>
          </a:xfrm>
          <a:prstGeom prst="rtTriangle">
            <a:avLst/>
          </a:prstGeom>
          <a:solidFill>
            <a:srgbClr val="FBED35"/>
          </a:solidFill>
          <a:ln>
            <a:solidFill>
              <a:srgbClr val="FBED35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7" name="Triangle rectangle 6"/>
          <p:cNvSpPr/>
          <p:nvPr/>
        </p:nvSpPr>
        <p:spPr>
          <a:xfrm rot="16200000">
            <a:off x="10712450" y="5396411"/>
            <a:ext cx="1282700" cy="1282700"/>
          </a:xfrm>
          <a:prstGeom prst="rtTriangle">
            <a:avLst/>
          </a:prstGeom>
          <a:solidFill>
            <a:srgbClr val="FBED35"/>
          </a:solidFill>
          <a:ln>
            <a:solidFill>
              <a:srgbClr val="FBED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3095" y="2443753"/>
            <a:ext cx="5974305" cy="3378327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6739982" y="1920041"/>
            <a:ext cx="2819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000" b="1" dirty="0" err="1" smtClean="0"/>
              <a:t>Scrummy</a:t>
            </a:r>
            <a:r>
              <a:rPr lang="fr-CH" sz="2000" b="1" dirty="0" smtClean="0"/>
              <a:t>, le tableau</a:t>
            </a:r>
            <a:endParaRPr lang="fr-CH" sz="2000" b="1" dirty="0"/>
          </a:p>
        </p:txBody>
      </p:sp>
      <p:pic>
        <p:nvPicPr>
          <p:cNvPr id="3074" name="Picture 2" descr="Résultats de recherche d'images pour « poker planning »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443753"/>
            <a:ext cx="3847124" cy="2564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ZoneTexte 10"/>
          <p:cNvSpPr txBox="1"/>
          <p:nvPr/>
        </p:nvSpPr>
        <p:spPr>
          <a:xfrm>
            <a:off x="1737770" y="1920041"/>
            <a:ext cx="2819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000" b="1" dirty="0" err="1" smtClean="0"/>
              <a:t>Pockerplanning</a:t>
            </a:r>
            <a:endParaRPr lang="fr-CH" sz="2000" b="1" dirty="0"/>
          </a:p>
        </p:txBody>
      </p:sp>
      <p:sp>
        <p:nvSpPr>
          <p:cNvPr id="6" name="ZoneTexte 5"/>
          <p:cNvSpPr txBox="1"/>
          <p:nvPr/>
        </p:nvSpPr>
        <p:spPr>
          <a:xfrm>
            <a:off x="6858000" y="5945682"/>
            <a:ext cx="4495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200" i="1" dirty="0" err="1" smtClean="0"/>
              <a:t>Scrummy</a:t>
            </a:r>
            <a:r>
              <a:rPr lang="fr-CH" sz="1200" i="1" dirty="0" smtClean="0"/>
              <a:t> by MP (CC-BY-NC)</a:t>
            </a:r>
            <a:endParaRPr lang="fr-CH" sz="1200" i="1" dirty="0"/>
          </a:p>
        </p:txBody>
      </p:sp>
    </p:spTree>
    <p:extLst>
      <p:ext uri="{BB962C8B-B14F-4D97-AF65-F5344CB8AC3E}">
        <p14:creationId xmlns:p14="http://schemas.microsoft.com/office/powerpoint/2010/main" val="441277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206500" y="667340"/>
            <a:ext cx="10515600" cy="1325563"/>
          </a:xfrm>
        </p:spPr>
        <p:txBody>
          <a:bodyPr>
            <a:normAutofit/>
          </a:bodyPr>
          <a:lstStyle/>
          <a:p>
            <a:r>
              <a:rPr lang="fr-CH" dirty="0" smtClean="0">
                <a:latin typeface="Eras Bold ITC" panose="020B0907030504020204" pitchFamily="34" charset="0"/>
              </a:rPr>
              <a:t>Atelier – Sprint </a:t>
            </a:r>
            <a:r>
              <a:rPr lang="fr-CH" dirty="0" err="1" smtClean="0">
                <a:latin typeface="Eras Bold ITC" panose="020B0907030504020204" pitchFamily="34" charset="0"/>
              </a:rPr>
              <a:t>backlog</a:t>
            </a:r>
            <a:endParaRPr lang="fr-CH" dirty="0">
              <a:latin typeface="Eras Bold ITC" panose="020B0907030504020204" pitchFamily="34" charset="0"/>
            </a:endParaRPr>
          </a:p>
        </p:txBody>
      </p:sp>
      <p:sp>
        <p:nvSpPr>
          <p:cNvPr id="5" name="Triangle rectangle 4"/>
          <p:cNvSpPr/>
          <p:nvPr/>
        </p:nvSpPr>
        <p:spPr>
          <a:xfrm rot="5400000">
            <a:off x="196850" y="216490"/>
            <a:ext cx="1282700" cy="1282700"/>
          </a:xfrm>
          <a:prstGeom prst="rtTriangle">
            <a:avLst/>
          </a:prstGeom>
          <a:solidFill>
            <a:srgbClr val="FBED35"/>
          </a:solidFill>
          <a:ln>
            <a:solidFill>
              <a:srgbClr val="FBED35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7" name="Triangle rectangle 6"/>
          <p:cNvSpPr/>
          <p:nvPr/>
        </p:nvSpPr>
        <p:spPr>
          <a:xfrm rot="16200000">
            <a:off x="10712450" y="5396411"/>
            <a:ext cx="1282700" cy="1282700"/>
          </a:xfrm>
          <a:prstGeom prst="rtTriangle">
            <a:avLst/>
          </a:prstGeom>
          <a:solidFill>
            <a:srgbClr val="FBED35"/>
          </a:solidFill>
          <a:ln>
            <a:solidFill>
              <a:srgbClr val="FBED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pic>
        <p:nvPicPr>
          <p:cNvPr id="4100" name="Picture 4" descr="Résultat de recherche d'images pour &quot;post it&quot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404" y="2046831"/>
            <a:ext cx="3305175" cy="3295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oneTexte 5"/>
          <p:cNvSpPr txBox="1"/>
          <p:nvPr/>
        </p:nvSpPr>
        <p:spPr>
          <a:xfrm>
            <a:off x="3037115" y="2817493"/>
            <a:ext cx="214448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 smtClean="0"/>
              <a:t>Comme les bibliothécaires, j’aimerais savoir référencer mes sources selon la norme ISO 690</a:t>
            </a:r>
            <a:endParaRPr lang="fr-CH" dirty="0"/>
          </a:p>
        </p:txBody>
      </p:sp>
      <p:sp>
        <p:nvSpPr>
          <p:cNvPr id="9" name="ZoneTexte 8"/>
          <p:cNvSpPr txBox="1"/>
          <p:nvPr/>
        </p:nvSpPr>
        <p:spPr>
          <a:xfrm>
            <a:off x="6191250" y="1872976"/>
            <a:ext cx="360317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 smtClean="0"/>
              <a:t>Proposition : </a:t>
            </a:r>
          </a:p>
          <a:p>
            <a:r>
              <a:rPr lang="fr-CH" dirty="0" smtClean="0"/>
              <a:t>«Pourquoi ne pas créer une vidéo qui explique comment utiliser le guide de l’</a:t>
            </a:r>
            <a:r>
              <a:rPr lang="fr-CH" dirty="0" err="1" smtClean="0"/>
              <a:t>infothèque</a:t>
            </a:r>
            <a:r>
              <a:rPr lang="fr-CH" dirty="0" smtClean="0"/>
              <a:t> ?»</a:t>
            </a:r>
          </a:p>
          <a:p>
            <a:endParaRPr lang="fr-CH" dirty="0"/>
          </a:p>
          <a:p>
            <a:r>
              <a:rPr lang="fr-CH" dirty="0" smtClean="0"/>
              <a:t>A partir de cette idée : </a:t>
            </a:r>
          </a:p>
          <a:p>
            <a:endParaRPr lang="fr-CH" dirty="0"/>
          </a:p>
          <a:p>
            <a:pPr marL="285750" indent="-285750">
              <a:buFontTx/>
              <a:buChar char="-"/>
            </a:pPr>
            <a:r>
              <a:rPr lang="fr-CH" dirty="0" smtClean="0"/>
              <a:t>Décliner les tâches qu’il faudrait réaliser</a:t>
            </a:r>
          </a:p>
          <a:p>
            <a:pPr marL="285750" indent="-285750">
              <a:buFontTx/>
              <a:buChar char="-"/>
            </a:pPr>
            <a:r>
              <a:rPr lang="fr-CH" dirty="0" smtClean="0"/>
              <a:t>Utiliser le </a:t>
            </a:r>
            <a:r>
              <a:rPr lang="fr-CH" dirty="0" err="1" smtClean="0"/>
              <a:t>pockerplanning</a:t>
            </a:r>
            <a:r>
              <a:rPr lang="fr-CH" dirty="0" smtClean="0"/>
              <a:t> pour définir une valeur pour chaque tâche</a:t>
            </a:r>
          </a:p>
          <a:p>
            <a:pPr marL="285750" indent="-285750">
              <a:buFontTx/>
              <a:buChar char="-"/>
            </a:pPr>
            <a:r>
              <a:rPr lang="fr-CH" dirty="0" smtClean="0"/>
              <a:t>Assigner la tâche à une des bibliothécaires en fonction de </a:t>
            </a:r>
            <a:r>
              <a:rPr lang="fr-CH" dirty="0" smtClean="0"/>
              <a:t>son </a:t>
            </a:r>
            <a:r>
              <a:rPr lang="fr-CH" dirty="0" smtClean="0"/>
              <a:t>taux</a:t>
            </a:r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1438473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206500" y="667340"/>
            <a:ext cx="10515600" cy="1325563"/>
          </a:xfrm>
        </p:spPr>
        <p:txBody>
          <a:bodyPr>
            <a:normAutofit/>
          </a:bodyPr>
          <a:lstStyle/>
          <a:p>
            <a:r>
              <a:rPr lang="fr-CH" dirty="0" smtClean="0">
                <a:latin typeface="Eras Bold ITC" panose="020B0907030504020204" pitchFamily="34" charset="0"/>
              </a:rPr>
              <a:t>Point </a:t>
            </a:r>
            <a:r>
              <a:rPr lang="fr-CH" dirty="0" err="1" smtClean="0">
                <a:latin typeface="Eras Bold ITC" panose="020B0907030504020204" pitchFamily="34" charset="0"/>
              </a:rPr>
              <a:t>Scrum</a:t>
            </a:r>
            <a:endParaRPr lang="fr-CH" dirty="0">
              <a:latin typeface="Eras Bold ITC" panose="020B0907030504020204" pitchFamily="34" charset="0"/>
            </a:endParaRPr>
          </a:p>
        </p:txBody>
      </p:sp>
      <p:sp>
        <p:nvSpPr>
          <p:cNvPr id="5" name="Triangle rectangle 4"/>
          <p:cNvSpPr/>
          <p:nvPr/>
        </p:nvSpPr>
        <p:spPr>
          <a:xfrm rot="5400000">
            <a:off x="196850" y="216490"/>
            <a:ext cx="1282700" cy="1282700"/>
          </a:xfrm>
          <a:prstGeom prst="rtTriangle">
            <a:avLst/>
          </a:prstGeom>
          <a:solidFill>
            <a:srgbClr val="FBED35"/>
          </a:solidFill>
          <a:ln>
            <a:solidFill>
              <a:srgbClr val="FBED35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7" name="Triangle rectangle 6"/>
          <p:cNvSpPr/>
          <p:nvPr/>
        </p:nvSpPr>
        <p:spPr>
          <a:xfrm rot="16200000">
            <a:off x="10712450" y="5396411"/>
            <a:ext cx="1282700" cy="1282700"/>
          </a:xfrm>
          <a:prstGeom prst="rtTriangle">
            <a:avLst/>
          </a:prstGeom>
          <a:solidFill>
            <a:srgbClr val="FBED35"/>
          </a:solidFill>
          <a:ln>
            <a:solidFill>
              <a:srgbClr val="FBED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9" name="ZoneTexte 8"/>
          <p:cNvSpPr txBox="1"/>
          <p:nvPr/>
        </p:nvSpPr>
        <p:spPr>
          <a:xfrm>
            <a:off x="8070850" y="1768518"/>
            <a:ext cx="401955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400" dirty="0" smtClean="0">
                <a:latin typeface="Eras Bold ITC" panose="020B0907030504020204" pitchFamily="34" charset="0"/>
              </a:rPr>
              <a:t>1X par semaine</a:t>
            </a:r>
          </a:p>
          <a:p>
            <a:r>
              <a:rPr lang="fr-CH" sz="2400" dirty="0" smtClean="0">
                <a:latin typeface="Eras Bold ITC" panose="020B0907030504020204" pitchFamily="34" charset="0"/>
              </a:rPr>
              <a:t>15 minutes maximum</a:t>
            </a:r>
          </a:p>
          <a:p>
            <a:endParaRPr lang="fr-CH" sz="2400" dirty="0">
              <a:latin typeface="Eras Bold ITC" panose="020B0907030504020204" pitchFamily="34" charset="0"/>
            </a:endParaRPr>
          </a:p>
          <a:p>
            <a:r>
              <a:rPr lang="fr-CH" sz="2400" dirty="0" smtClean="0"/>
              <a:t>Chaque membre explique :</a:t>
            </a:r>
          </a:p>
          <a:p>
            <a:pPr marL="285750" indent="-285750">
              <a:buFontTx/>
              <a:buChar char="-"/>
            </a:pPr>
            <a:r>
              <a:rPr lang="fr-CH" sz="2400" dirty="0" smtClean="0"/>
              <a:t>Ce qu’il a fait </a:t>
            </a:r>
          </a:p>
          <a:p>
            <a:pPr marL="285750" indent="-285750">
              <a:buFontTx/>
              <a:buChar char="-"/>
            </a:pPr>
            <a:r>
              <a:rPr lang="fr-CH" sz="2400" dirty="0" smtClean="0"/>
              <a:t>Ce qu’il va faire (engagement)</a:t>
            </a:r>
          </a:p>
          <a:p>
            <a:pPr marL="285750" indent="-285750">
              <a:buFontTx/>
              <a:buChar char="-"/>
            </a:pPr>
            <a:r>
              <a:rPr lang="fr-CH" sz="2400" dirty="0" smtClean="0"/>
              <a:t>Les obstacles</a:t>
            </a:r>
            <a:endParaRPr lang="fr-CH" sz="2400" dirty="0"/>
          </a:p>
        </p:txBody>
      </p:sp>
      <p:pic>
        <p:nvPicPr>
          <p:cNvPr id="5122" name="Picture 2" descr="Résultat de recherche d'images pour &quot;daily scrum&quot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768518"/>
            <a:ext cx="6946124" cy="4269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9760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206499" y="60471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fr-CH" sz="5400" dirty="0" smtClean="0">
                <a:latin typeface="Eras Bold ITC" panose="020B0907030504020204" pitchFamily="34" charset="0"/>
              </a:rPr>
              <a:t>La formation ELI prête !</a:t>
            </a:r>
            <a:endParaRPr lang="fr-CH" sz="5400" dirty="0">
              <a:latin typeface="Eras Bold ITC" panose="020B0907030504020204" pitchFamily="34" charset="0"/>
            </a:endParaRPr>
          </a:p>
        </p:txBody>
      </p:sp>
      <p:sp>
        <p:nvSpPr>
          <p:cNvPr id="5" name="Triangle rectangle 4"/>
          <p:cNvSpPr/>
          <p:nvPr/>
        </p:nvSpPr>
        <p:spPr>
          <a:xfrm rot="5400000">
            <a:off x="196850" y="216490"/>
            <a:ext cx="1282700" cy="1282700"/>
          </a:xfrm>
          <a:prstGeom prst="rtTriangle">
            <a:avLst/>
          </a:prstGeom>
          <a:solidFill>
            <a:srgbClr val="01B3C1"/>
          </a:solidFill>
          <a:ln>
            <a:solidFill>
              <a:srgbClr val="01B3C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7" name="Triangle rectangle 6"/>
          <p:cNvSpPr/>
          <p:nvPr/>
        </p:nvSpPr>
        <p:spPr>
          <a:xfrm rot="16200000">
            <a:off x="10712450" y="5396411"/>
            <a:ext cx="1282700" cy="1282700"/>
          </a:xfrm>
          <a:prstGeom prst="rtTriangle">
            <a:avLst/>
          </a:prstGeom>
          <a:solidFill>
            <a:srgbClr val="01B3C1"/>
          </a:solidFill>
          <a:ln>
            <a:solidFill>
              <a:srgbClr val="01B3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pic>
        <p:nvPicPr>
          <p:cNvPr id="3" name="Picture 2" descr="Résultat de recherche d'images pour &quot;arbre&quot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8486" y="1930273"/>
            <a:ext cx="6651625" cy="4434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0587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>
                <a:latin typeface="Eras Bold ITC" panose="020B0907030504020204" pitchFamily="34" charset="0"/>
              </a:rPr>
              <a:t>Les étapes du projet ELI </a:t>
            </a:r>
            <a:endParaRPr lang="fr-CH" dirty="0"/>
          </a:p>
        </p:txBody>
      </p:sp>
      <p:graphicFrame>
        <p:nvGraphicFramePr>
          <p:cNvPr id="4" name="Espace réservé du contenu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57299713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Rectangle 4"/>
          <p:cNvSpPr/>
          <p:nvPr/>
        </p:nvSpPr>
        <p:spPr>
          <a:xfrm>
            <a:off x="838200" y="1690688"/>
            <a:ext cx="43680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H" dirty="0"/>
              <a:t>Lancement officiel du projet le 16 mars 2015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9425474" y="2126140"/>
            <a:ext cx="25923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 smtClean="0"/>
              <a:t>Novembre 2014 à aujourd’hui  </a:t>
            </a:r>
            <a:endParaRPr lang="fr-CH" dirty="0"/>
          </a:p>
        </p:txBody>
      </p:sp>
      <p:sp>
        <p:nvSpPr>
          <p:cNvPr id="7" name="ZoneTexte 6"/>
          <p:cNvSpPr txBox="1"/>
          <p:nvPr/>
        </p:nvSpPr>
        <p:spPr>
          <a:xfrm>
            <a:off x="1156105" y="5345664"/>
            <a:ext cx="1866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 smtClean="0"/>
              <a:t>Avril-mai 2015 </a:t>
            </a:r>
            <a:endParaRPr lang="fr-CH" dirty="0"/>
          </a:p>
        </p:txBody>
      </p:sp>
      <p:sp>
        <p:nvSpPr>
          <p:cNvPr id="8" name="ZoneTexte 7"/>
          <p:cNvSpPr txBox="1"/>
          <p:nvPr/>
        </p:nvSpPr>
        <p:spPr>
          <a:xfrm>
            <a:off x="3467133" y="5345664"/>
            <a:ext cx="1866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 smtClean="0"/>
              <a:t>Juin 2015 </a:t>
            </a:r>
            <a:endParaRPr lang="fr-CH" dirty="0"/>
          </a:p>
        </p:txBody>
      </p:sp>
      <p:sp>
        <p:nvSpPr>
          <p:cNvPr id="9" name="Rectangle 8"/>
          <p:cNvSpPr/>
          <p:nvPr/>
        </p:nvSpPr>
        <p:spPr>
          <a:xfrm>
            <a:off x="4993637" y="5345664"/>
            <a:ext cx="25349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H" dirty="0"/>
              <a:t>Juillet à septembre 2015 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4993637" y="5831111"/>
            <a:ext cx="25923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 smtClean="0"/>
              <a:t>Corrections : dès janvier 2016</a:t>
            </a:r>
            <a:endParaRPr lang="fr-CH" dirty="0"/>
          </a:p>
        </p:txBody>
      </p:sp>
      <p:sp>
        <p:nvSpPr>
          <p:cNvPr id="11" name="ZoneTexte 10"/>
          <p:cNvSpPr txBox="1"/>
          <p:nvPr/>
        </p:nvSpPr>
        <p:spPr>
          <a:xfrm>
            <a:off x="7585993" y="5345664"/>
            <a:ext cx="18661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/>
              <a:t>Octobre 2015-juin 2016</a:t>
            </a:r>
          </a:p>
        </p:txBody>
      </p:sp>
      <p:sp>
        <p:nvSpPr>
          <p:cNvPr id="12" name="ZoneTexte 11"/>
          <p:cNvSpPr txBox="1"/>
          <p:nvPr/>
        </p:nvSpPr>
        <p:spPr>
          <a:xfrm>
            <a:off x="9452115" y="5345663"/>
            <a:ext cx="18661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 smtClean="0"/>
              <a:t>Actions de </a:t>
            </a:r>
            <a:r>
              <a:rPr lang="fr-CH" dirty="0" err="1" smtClean="0"/>
              <a:t>com</a:t>
            </a:r>
            <a:r>
              <a:rPr lang="fr-CH" dirty="0" smtClean="0"/>
              <a:t> dès juillet 2016</a:t>
            </a:r>
            <a:endParaRPr lang="fr-CH" dirty="0"/>
          </a:p>
        </p:txBody>
      </p:sp>
      <p:sp>
        <p:nvSpPr>
          <p:cNvPr id="13" name="Triangle rectangle 12"/>
          <p:cNvSpPr/>
          <p:nvPr/>
        </p:nvSpPr>
        <p:spPr>
          <a:xfrm rot="5400000">
            <a:off x="196850" y="165690"/>
            <a:ext cx="1282700" cy="1282700"/>
          </a:xfrm>
          <a:prstGeom prst="rtTriangle">
            <a:avLst/>
          </a:prstGeom>
          <a:solidFill>
            <a:srgbClr val="FBED35"/>
          </a:solidFill>
          <a:ln>
            <a:solidFill>
              <a:srgbClr val="FBED35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4" name="Triangle rectangle 13"/>
          <p:cNvSpPr/>
          <p:nvPr/>
        </p:nvSpPr>
        <p:spPr>
          <a:xfrm rot="16200000">
            <a:off x="10712450" y="5396411"/>
            <a:ext cx="1282700" cy="1282700"/>
          </a:xfrm>
          <a:prstGeom prst="rtTriangle">
            <a:avLst/>
          </a:prstGeom>
          <a:solidFill>
            <a:srgbClr val="FBED35"/>
          </a:solidFill>
          <a:ln>
            <a:solidFill>
              <a:srgbClr val="FBED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209505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588804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fr-CH" sz="5400" dirty="0" smtClean="0">
                <a:latin typeface="Eras Bold ITC" panose="020B0907030504020204" pitchFamily="34" charset="0"/>
              </a:rPr>
              <a:t>Moyens de promotion</a:t>
            </a:r>
            <a:endParaRPr lang="fr-CH" sz="5400" dirty="0"/>
          </a:p>
        </p:txBody>
      </p:sp>
      <p:sp>
        <p:nvSpPr>
          <p:cNvPr id="5" name="Triangle rectangle 4"/>
          <p:cNvSpPr/>
          <p:nvPr/>
        </p:nvSpPr>
        <p:spPr>
          <a:xfrm rot="5400000">
            <a:off x="196850" y="216490"/>
            <a:ext cx="1282700" cy="1282700"/>
          </a:xfrm>
          <a:prstGeom prst="rtTriangle">
            <a:avLst/>
          </a:prstGeom>
          <a:solidFill>
            <a:srgbClr val="01B3C1"/>
          </a:solidFill>
          <a:ln>
            <a:solidFill>
              <a:srgbClr val="01B3C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7" name="Triangle rectangle 6"/>
          <p:cNvSpPr/>
          <p:nvPr/>
        </p:nvSpPr>
        <p:spPr>
          <a:xfrm rot="16200000">
            <a:off x="10712450" y="5396411"/>
            <a:ext cx="1282700" cy="1282700"/>
          </a:xfrm>
          <a:prstGeom prst="rtTriangle">
            <a:avLst/>
          </a:prstGeom>
          <a:solidFill>
            <a:srgbClr val="01B3C1"/>
          </a:solidFill>
          <a:ln>
            <a:solidFill>
              <a:srgbClr val="01B3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pic>
        <p:nvPicPr>
          <p:cNvPr id="2050" name="Picture 2" descr="Résultat de recherche d'images pour &quot;marketing&quot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8907" y="2151692"/>
            <a:ext cx="7214186" cy="3790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8041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le rectangle 4"/>
          <p:cNvSpPr/>
          <p:nvPr/>
        </p:nvSpPr>
        <p:spPr>
          <a:xfrm rot="5400000">
            <a:off x="196850" y="98924"/>
            <a:ext cx="1282700" cy="1282700"/>
          </a:xfrm>
          <a:prstGeom prst="rtTriangle">
            <a:avLst/>
          </a:prstGeom>
          <a:solidFill>
            <a:srgbClr val="FBED35"/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6" name="Triangle rectangle 5"/>
          <p:cNvSpPr/>
          <p:nvPr/>
        </p:nvSpPr>
        <p:spPr>
          <a:xfrm rot="16200000">
            <a:off x="10790827" y="5404985"/>
            <a:ext cx="1282700" cy="1282700"/>
          </a:xfrm>
          <a:prstGeom prst="rtTriangle">
            <a:avLst/>
          </a:prstGeom>
          <a:solidFill>
            <a:srgbClr val="FBED35"/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687" y="567861"/>
            <a:ext cx="5609967" cy="5796966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5422900" y="6364827"/>
            <a:ext cx="37465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200" i="1" dirty="0" smtClean="0"/>
              <a:t>© LTI / HEG</a:t>
            </a:r>
            <a:endParaRPr lang="fr-CH" sz="1200" i="1" dirty="0"/>
          </a:p>
        </p:txBody>
      </p:sp>
    </p:spTree>
    <p:extLst>
      <p:ext uri="{BB962C8B-B14F-4D97-AF65-F5344CB8AC3E}">
        <p14:creationId xmlns:p14="http://schemas.microsoft.com/office/powerpoint/2010/main" val="2238988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65506" y="1819943"/>
            <a:ext cx="5453956" cy="3592317"/>
          </a:xfrm>
        </p:spPr>
        <p:txBody>
          <a:bodyPr>
            <a:normAutofit/>
          </a:bodyPr>
          <a:lstStyle/>
          <a:p>
            <a:pPr algn="ctr"/>
            <a:r>
              <a:rPr lang="fr-CH" sz="5400" dirty="0" smtClean="0">
                <a:latin typeface="Eras Bold ITC" panose="020B0907030504020204" pitchFamily="34" charset="0"/>
              </a:rPr>
              <a:t>Vos dévouées bibliothécaires</a:t>
            </a:r>
            <a:endParaRPr lang="fr-CH" sz="5400" i="1" dirty="0"/>
          </a:p>
        </p:txBody>
      </p:sp>
      <p:sp>
        <p:nvSpPr>
          <p:cNvPr id="4" name="Triangle rectangle 3"/>
          <p:cNvSpPr/>
          <p:nvPr/>
        </p:nvSpPr>
        <p:spPr>
          <a:xfrm rot="5400000">
            <a:off x="275227" y="241477"/>
            <a:ext cx="1282700" cy="1282700"/>
          </a:xfrm>
          <a:prstGeom prst="rtTriangle">
            <a:avLst/>
          </a:prstGeom>
          <a:solidFill>
            <a:srgbClr val="01B3C1"/>
          </a:solidFill>
          <a:ln>
            <a:solidFill>
              <a:srgbClr val="01B3C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6" name="Triangle rectangle 5"/>
          <p:cNvSpPr/>
          <p:nvPr/>
        </p:nvSpPr>
        <p:spPr>
          <a:xfrm rot="16200000">
            <a:off x="10686325" y="5297747"/>
            <a:ext cx="1282700" cy="1282700"/>
          </a:xfrm>
          <a:prstGeom prst="rtTriangle">
            <a:avLst/>
          </a:prstGeom>
          <a:solidFill>
            <a:srgbClr val="01B3C1"/>
          </a:solidFill>
          <a:ln>
            <a:solidFill>
              <a:srgbClr val="01B3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4455" y="683119"/>
            <a:ext cx="4151870" cy="553582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9287975" y="6257143"/>
            <a:ext cx="139814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H" sz="1200" i="1" dirty="0" smtClean="0"/>
              <a:t>© Virginie Guilbert </a:t>
            </a:r>
            <a:endParaRPr lang="fr-CH" sz="1200" dirty="0"/>
          </a:p>
        </p:txBody>
      </p:sp>
    </p:spTree>
    <p:extLst>
      <p:ext uri="{BB962C8B-B14F-4D97-AF65-F5344CB8AC3E}">
        <p14:creationId xmlns:p14="http://schemas.microsoft.com/office/powerpoint/2010/main" val="2552533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le rectangle 4"/>
          <p:cNvSpPr/>
          <p:nvPr/>
        </p:nvSpPr>
        <p:spPr>
          <a:xfrm rot="5400000">
            <a:off x="196850" y="98924"/>
            <a:ext cx="1282700" cy="1282700"/>
          </a:xfrm>
          <a:prstGeom prst="rtTriangle">
            <a:avLst/>
          </a:prstGeom>
          <a:solidFill>
            <a:srgbClr val="FBED35"/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6" name="Triangle rectangle 5"/>
          <p:cNvSpPr/>
          <p:nvPr/>
        </p:nvSpPr>
        <p:spPr>
          <a:xfrm rot="16200000">
            <a:off x="10790827" y="5404985"/>
            <a:ext cx="1282700" cy="1282700"/>
          </a:xfrm>
          <a:prstGeom prst="rtTriangle">
            <a:avLst/>
          </a:prstGeom>
          <a:solidFill>
            <a:srgbClr val="FBED35"/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225" y="742950"/>
            <a:ext cx="6305550" cy="5372100"/>
          </a:xfrm>
          <a:prstGeom prst="rect">
            <a:avLst/>
          </a:prstGeom>
        </p:spPr>
      </p:pic>
      <p:sp>
        <p:nvSpPr>
          <p:cNvPr id="2" name="ZoneTexte 1"/>
          <p:cNvSpPr txBox="1"/>
          <p:nvPr/>
        </p:nvSpPr>
        <p:spPr>
          <a:xfrm>
            <a:off x="5118100" y="6273800"/>
            <a:ext cx="3733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200" i="1" dirty="0" smtClean="0"/>
              <a:t>Pizza ELI by KR (CC-BY-NC)</a:t>
            </a:r>
            <a:endParaRPr lang="fr-CH" sz="1200" i="1" dirty="0"/>
          </a:p>
        </p:txBody>
      </p:sp>
    </p:spTree>
    <p:extLst>
      <p:ext uri="{BB962C8B-B14F-4D97-AF65-F5344CB8AC3E}">
        <p14:creationId xmlns:p14="http://schemas.microsoft.com/office/powerpoint/2010/main" val="2610650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le rectangle 4"/>
          <p:cNvSpPr/>
          <p:nvPr/>
        </p:nvSpPr>
        <p:spPr>
          <a:xfrm rot="5400000">
            <a:off x="196850" y="98924"/>
            <a:ext cx="1282700" cy="1282700"/>
          </a:xfrm>
          <a:prstGeom prst="rtTriangle">
            <a:avLst/>
          </a:prstGeom>
          <a:solidFill>
            <a:srgbClr val="FBED35"/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6" name="Triangle rectangle 5"/>
          <p:cNvSpPr/>
          <p:nvPr/>
        </p:nvSpPr>
        <p:spPr>
          <a:xfrm rot="16200000">
            <a:off x="10790827" y="5404985"/>
            <a:ext cx="1282700" cy="1282700"/>
          </a:xfrm>
          <a:prstGeom prst="rtTriangle">
            <a:avLst/>
          </a:prstGeom>
          <a:solidFill>
            <a:srgbClr val="FBED35"/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605" y="291386"/>
            <a:ext cx="5051295" cy="5884001"/>
          </a:xfrm>
          <a:prstGeom prst="rect">
            <a:avLst/>
          </a:prstGeom>
        </p:spPr>
      </p:pic>
      <p:sp>
        <p:nvSpPr>
          <p:cNvPr id="2" name="ZoneTexte 1"/>
          <p:cNvSpPr txBox="1"/>
          <p:nvPr/>
        </p:nvSpPr>
        <p:spPr>
          <a:xfrm>
            <a:off x="4914900" y="6324973"/>
            <a:ext cx="3759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200" i="1" dirty="0" smtClean="0"/>
              <a:t>Expo ELI by MP (CC-BY-NC)</a:t>
            </a:r>
            <a:endParaRPr lang="fr-CH" sz="1200" i="1" dirty="0"/>
          </a:p>
        </p:txBody>
      </p:sp>
    </p:spTree>
    <p:extLst>
      <p:ext uri="{BB962C8B-B14F-4D97-AF65-F5344CB8AC3E}">
        <p14:creationId xmlns:p14="http://schemas.microsoft.com/office/powerpoint/2010/main" val="3447093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le rectangle 4"/>
          <p:cNvSpPr/>
          <p:nvPr/>
        </p:nvSpPr>
        <p:spPr>
          <a:xfrm rot="5400000">
            <a:off x="196850" y="98924"/>
            <a:ext cx="1282700" cy="1282700"/>
          </a:xfrm>
          <a:prstGeom prst="rtTriangle">
            <a:avLst/>
          </a:prstGeom>
          <a:solidFill>
            <a:srgbClr val="FBED35"/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6" name="Triangle rectangle 5"/>
          <p:cNvSpPr/>
          <p:nvPr/>
        </p:nvSpPr>
        <p:spPr>
          <a:xfrm rot="16200000">
            <a:off x="10790827" y="5404985"/>
            <a:ext cx="1282700" cy="1282700"/>
          </a:xfrm>
          <a:prstGeom prst="rtTriangle">
            <a:avLst/>
          </a:prstGeom>
          <a:solidFill>
            <a:srgbClr val="FBED35"/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0375" y="412750"/>
            <a:ext cx="5810250" cy="5829300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4673600" y="6379908"/>
            <a:ext cx="5029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400" i="1" dirty="0" err="1" smtClean="0"/>
              <a:t>Gusgus</a:t>
            </a:r>
            <a:r>
              <a:rPr lang="fr-CH" sz="1400" i="1" dirty="0" smtClean="0"/>
              <a:t> by MP (CC-BY-NC)</a:t>
            </a:r>
            <a:endParaRPr lang="fr-CH" sz="1400" i="1" dirty="0"/>
          </a:p>
        </p:txBody>
      </p:sp>
    </p:spTree>
    <p:extLst>
      <p:ext uri="{BB962C8B-B14F-4D97-AF65-F5344CB8AC3E}">
        <p14:creationId xmlns:p14="http://schemas.microsoft.com/office/powerpoint/2010/main" val="380627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84792" y="467011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fr-CH" sz="5400" dirty="0" smtClean="0">
                <a:latin typeface="Eras Bold ITC" panose="020B0907030504020204" pitchFamily="34" charset="0"/>
              </a:rPr>
              <a:t>Evaluation</a:t>
            </a:r>
            <a:endParaRPr lang="fr-CH" sz="5400" dirty="0"/>
          </a:p>
        </p:txBody>
      </p:sp>
      <p:sp>
        <p:nvSpPr>
          <p:cNvPr id="5" name="Triangle rectangle 4"/>
          <p:cNvSpPr/>
          <p:nvPr/>
        </p:nvSpPr>
        <p:spPr>
          <a:xfrm rot="5400000">
            <a:off x="196850" y="216490"/>
            <a:ext cx="1282700" cy="1282700"/>
          </a:xfrm>
          <a:prstGeom prst="rtTriangle">
            <a:avLst/>
          </a:prstGeom>
          <a:solidFill>
            <a:srgbClr val="01B3C1"/>
          </a:solidFill>
          <a:ln>
            <a:solidFill>
              <a:srgbClr val="01B3C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7" name="Triangle rectangle 6"/>
          <p:cNvSpPr/>
          <p:nvPr/>
        </p:nvSpPr>
        <p:spPr>
          <a:xfrm rot="16200000">
            <a:off x="10712450" y="5396411"/>
            <a:ext cx="1282700" cy="1282700"/>
          </a:xfrm>
          <a:prstGeom prst="rtTriangle">
            <a:avLst/>
          </a:prstGeom>
          <a:solidFill>
            <a:srgbClr val="01B3C1"/>
          </a:solidFill>
          <a:ln>
            <a:solidFill>
              <a:srgbClr val="01B3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1014" y="1910827"/>
            <a:ext cx="6363156" cy="4239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754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84792" y="467011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fr-CH" sz="5400" dirty="0" smtClean="0">
                <a:latin typeface="Eras Bold ITC" panose="020B0907030504020204" pitchFamily="34" charset="0"/>
              </a:rPr>
              <a:t>Avenir</a:t>
            </a:r>
            <a:endParaRPr lang="fr-CH" sz="5400" dirty="0"/>
          </a:p>
        </p:txBody>
      </p:sp>
      <p:sp>
        <p:nvSpPr>
          <p:cNvPr id="5" name="Triangle rectangle 4"/>
          <p:cNvSpPr/>
          <p:nvPr/>
        </p:nvSpPr>
        <p:spPr>
          <a:xfrm rot="5400000">
            <a:off x="196850" y="216490"/>
            <a:ext cx="1282700" cy="1282700"/>
          </a:xfrm>
          <a:prstGeom prst="rtTriangle">
            <a:avLst/>
          </a:prstGeom>
          <a:solidFill>
            <a:srgbClr val="01B3C1"/>
          </a:solidFill>
          <a:ln>
            <a:solidFill>
              <a:srgbClr val="01B3C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7" name="Triangle rectangle 6"/>
          <p:cNvSpPr/>
          <p:nvPr/>
        </p:nvSpPr>
        <p:spPr>
          <a:xfrm rot="16200000">
            <a:off x="10712450" y="5396411"/>
            <a:ext cx="1282700" cy="1282700"/>
          </a:xfrm>
          <a:prstGeom prst="rtTriangle">
            <a:avLst/>
          </a:prstGeom>
          <a:solidFill>
            <a:srgbClr val="01B3C1"/>
          </a:solidFill>
          <a:ln>
            <a:solidFill>
              <a:srgbClr val="01B3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pic>
        <p:nvPicPr>
          <p:cNvPr id="2050" name="Picture 2" descr="Résultat de recherche d'images pour &quot;forêt&quot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475" y="1702690"/>
            <a:ext cx="8548802" cy="4335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1579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206500" y="667340"/>
            <a:ext cx="10515600" cy="1325563"/>
          </a:xfrm>
        </p:spPr>
        <p:txBody>
          <a:bodyPr>
            <a:normAutofit/>
          </a:bodyPr>
          <a:lstStyle/>
          <a:p>
            <a:r>
              <a:rPr lang="fr-CH" dirty="0" smtClean="0">
                <a:latin typeface="Eras Bold ITC" panose="020B0907030504020204" pitchFamily="34" charset="0"/>
              </a:rPr>
              <a:t>Traduction de ELI en anglais</a:t>
            </a:r>
            <a:endParaRPr lang="fr-CH" dirty="0">
              <a:latin typeface="Eras Bold ITC" panose="020B0907030504020204" pitchFamily="34" charset="0"/>
            </a:endParaRPr>
          </a:p>
        </p:txBody>
      </p:sp>
      <p:sp>
        <p:nvSpPr>
          <p:cNvPr id="5" name="Triangle rectangle 4"/>
          <p:cNvSpPr/>
          <p:nvPr/>
        </p:nvSpPr>
        <p:spPr>
          <a:xfrm rot="5400000">
            <a:off x="196850" y="216490"/>
            <a:ext cx="1282700" cy="1282700"/>
          </a:xfrm>
          <a:prstGeom prst="rtTriangle">
            <a:avLst/>
          </a:prstGeom>
          <a:solidFill>
            <a:srgbClr val="FBED35"/>
          </a:solidFill>
          <a:ln>
            <a:solidFill>
              <a:srgbClr val="FBED35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7" name="Triangle rectangle 6"/>
          <p:cNvSpPr/>
          <p:nvPr/>
        </p:nvSpPr>
        <p:spPr>
          <a:xfrm rot="16200000">
            <a:off x="10712450" y="5396411"/>
            <a:ext cx="1282700" cy="1282700"/>
          </a:xfrm>
          <a:prstGeom prst="rtTriangle">
            <a:avLst/>
          </a:prstGeom>
          <a:solidFill>
            <a:srgbClr val="FBED35"/>
          </a:solidFill>
          <a:ln>
            <a:solidFill>
              <a:srgbClr val="FBED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9866" y="1992903"/>
            <a:ext cx="7888868" cy="3944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560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206500" y="667340"/>
            <a:ext cx="10515600" cy="1325563"/>
          </a:xfrm>
        </p:spPr>
        <p:txBody>
          <a:bodyPr>
            <a:normAutofit/>
          </a:bodyPr>
          <a:lstStyle/>
          <a:p>
            <a:r>
              <a:rPr lang="fr-CH" dirty="0" smtClean="0">
                <a:latin typeface="Eras Bold ITC" panose="020B0907030504020204" pitchFamily="34" charset="0"/>
              </a:rPr>
              <a:t>Formations en présentiel</a:t>
            </a:r>
            <a:endParaRPr lang="fr-CH" dirty="0">
              <a:latin typeface="Eras Bold ITC" panose="020B0907030504020204" pitchFamily="34" charset="0"/>
            </a:endParaRPr>
          </a:p>
        </p:txBody>
      </p:sp>
      <p:sp>
        <p:nvSpPr>
          <p:cNvPr id="5" name="Triangle rectangle 4"/>
          <p:cNvSpPr/>
          <p:nvPr/>
        </p:nvSpPr>
        <p:spPr>
          <a:xfrm rot="5400000">
            <a:off x="196850" y="216490"/>
            <a:ext cx="1282700" cy="1282700"/>
          </a:xfrm>
          <a:prstGeom prst="rtTriangle">
            <a:avLst/>
          </a:prstGeom>
          <a:solidFill>
            <a:srgbClr val="FBED35"/>
          </a:solidFill>
          <a:ln>
            <a:solidFill>
              <a:srgbClr val="FBED35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7" name="Triangle rectangle 6"/>
          <p:cNvSpPr/>
          <p:nvPr/>
        </p:nvSpPr>
        <p:spPr>
          <a:xfrm rot="16200000">
            <a:off x="10712450" y="5396411"/>
            <a:ext cx="1282700" cy="1282700"/>
          </a:xfrm>
          <a:prstGeom prst="rtTriangle">
            <a:avLst/>
          </a:prstGeom>
          <a:solidFill>
            <a:srgbClr val="FBED35"/>
          </a:solidFill>
          <a:ln>
            <a:solidFill>
              <a:srgbClr val="FBED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5882" y="1992903"/>
            <a:ext cx="5996836" cy="4497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380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206500" y="667340"/>
            <a:ext cx="10515600" cy="1325563"/>
          </a:xfrm>
        </p:spPr>
        <p:txBody>
          <a:bodyPr>
            <a:normAutofit/>
          </a:bodyPr>
          <a:lstStyle/>
          <a:p>
            <a:r>
              <a:rPr lang="fr-CH" dirty="0" smtClean="0">
                <a:latin typeface="Eras Bold ITC" panose="020B0907030504020204" pitchFamily="34" charset="0"/>
              </a:rPr>
              <a:t>ELI – niveau 2</a:t>
            </a:r>
            <a:endParaRPr lang="fr-CH" dirty="0">
              <a:latin typeface="Eras Bold ITC" panose="020B0907030504020204" pitchFamily="34" charset="0"/>
            </a:endParaRPr>
          </a:p>
        </p:txBody>
      </p:sp>
      <p:sp>
        <p:nvSpPr>
          <p:cNvPr id="5" name="Triangle rectangle 4"/>
          <p:cNvSpPr/>
          <p:nvPr/>
        </p:nvSpPr>
        <p:spPr>
          <a:xfrm rot="5400000">
            <a:off x="196850" y="216490"/>
            <a:ext cx="1282700" cy="1282700"/>
          </a:xfrm>
          <a:prstGeom prst="rtTriangle">
            <a:avLst/>
          </a:prstGeom>
          <a:solidFill>
            <a:srgbClr val="FBED35"/>
          </a:solidFill>
          <a:ln>
            <a:solidFill>
              <a:srgbClr val="FBED35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7" name="Triangle rectangle 6"/>
          <p:cNvSpPr/>
          <p:nvPr/>
        </p:nvSpPr>
        <p:spPr>
          <a:xfrm rot="16200000">
            <a:off x="10712450" y="5396411"/>
            <a:ext cx="1282700" cy="1282700"/>
          </a:xfrm>
          <a:prstGeom prst="rtTriangle">
            <a:avLst/>
          </a:prstGeom>
          <a:solidFill>
            <a:srgbClr val="FBED35"/>
          </a:solidFill>
          <a:ln>
            <a:solidFill>
              <a:srgbClr val="FBED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6040" y="1992903"/>
            <a:ext cx="7615303" cy="4283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676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2455182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fr-CH" sz="5400" dirty="0" smtClean="0">
                <a:latin typeface="Eras Bold ITC" panose="020B0907030504020204" pitchFamily="34" charset="0"/>
              </a:rPr>
              <a:t>Conclusion</a:t>
            </a:r>
            <a:endParaRPr lang="fr-CH" sz="5400" dirty="0"/>
          </a:p>
        </p:txBody>
      </p:sp>
      <p:sp>
        <p:nvSpPr>
          <p:cNvPr id="5" name="Triangle rectangle 4"/>
          <p:cNvSpPr/>
          <p:nvPr/>
        </p:nvSpPr>
        <p:spPr>
          <a:xfrm rot="5400000">
            <a:off x="196850" y="216490"/>
            <a:ext cx="1282700" cy="1282700"/>
          </a:xfrm>
          <a:prstGeom prst="rtTriangle">
            <a:avLst/>
          </a:prstGeom>
          <a:solidFill>
            <a:srgbClr val="01B3C1"/>
          </a:solidFill>
          <a:ln>
            <a:solidFill>
              <a:srgbClr val="01B3C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7" name="Triangle rectangle 6"/>
          <p:cNvSpPr/>
          <p:nvPr/>
        </p:nvSpPr>
        <p:spPr>
          <a:xfrm rot="16200000">
            <a:off x="10712450" y="5396411"/>
            <a:ext cx="1282700" cy="1282700"/>
          </a:xfrm>
          <a:prstGeom prst="rtTriangle">
            <a:avLst/>
          </a:prstGeom>
          <a:solidFill>
            <a:srgbClr val="01B3C1"/>
          </a:solidFill>
          <a:ln>
            <a:solidFill>
              <a:srgbClr val="01B3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605492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le rectangle 4"/>
          <p:cNvSpPr/>
          <p:nvPr/>
        </p:nvSpPr>
        <p:spPr>
          <a:xfrm rot="5400000">
            <a:off x="196850" y="98924"/>
            <a:ext cx="1282700" cy="1282700"/>
          </a:xfrm>
          <a:prstGeom prst="rtTriangle">
            <a:avLst/>
          </a:prstGeom>
          <a:solidFill>
            <a:srgbClr val="FBED35"/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6" name="Triangle rectangle 5"/>
          <p:cNvSpPr/>
          <p:nvPr/>
        </p:nvSpPr>
        <p:spPr>
          <a:xfrm rot="16200000">
            <a:off x="10712450" y="5444173"/>
            <a:ext cx="1282700" cy="1282700"/>
          </a:xfrm>
          <a:prstGeom prst="rtTriangle">
            <a:avLst/>
          </a:prstGeom>
          <a:solidFill>
            <a:srgbClr val="FBED35"/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9" name="Titre 1"/>
          <p:cNvSpPr>
            <a:spLocks noGrp="1"/>
          </p:cNvSpPr>
          <p:nvPr>
            <p:ph type="title"/>
          </p:nvPr>
        </p:nvSpPr>
        <p:spPr>
          <a:xfrm>
            <a:off x="838200" y="390525"/>
            <a:ext cx="10515600" cy="1285875"/>
          </a:xfrm>
        </p:spPr>
        <p:txBody>
          <a:bodyPr>
            <a:normAutofit/>
          </a:bodyPr>
          <a:lstStyle/>
          <a:p>
            <a:pPr algn="ctr"/>
            <a:r>
              <a:rPr lang="fr-CH" dirty="0" smtClean="0">
                <a:latin typeface="Eras Bold ITC" panose="020B0907030504020204" pitchFamily="34" charset="0"/>
              </a:rPr>
              <a:t>Des super-</a:t>
            </a:r>
            <a:r>
              <a:rPr lang="fr-CH" dirty="0" err="1" smtClean="0">
                <a:latin typeface="Eras Bold ITC" panose="020B0907030504020204" pitchFamily="34" charset="0"/>
              </a:rPr>
              <a:t>librarians</a:t>
            </a:r>
            <a:r>
              <a:rPr lang="fr-CH" dirty="0" smtClean="0">
                <a:latin typeface="Eras Bold ITC" panose="020B0907030504020204" pitchFamily="34" charset="0"/>
              </a:rPr>
              <a:t> !</a:t>
            </a:r>
            <a:endParaRPr lang="fr-CH" dirty="0">
              <a:latin typeface="Eras Bold ITC" panose="020B0907030504020204" pitchFamily="34" charset="0"/>
            </a:endParaRP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9984" y="2082800"/>
            <a:ext cx="4938966" cy="3704225"/>
          </a:xfrm>
          <a:prstGeom prst="rect">
            <a:avLst/>
          </a:prstGeom>
        </p:spPr>
      </p:pic>
      <p:pic>
        <p:nvPicPr>
          <p:cNvPr id="3074" name="Picture 2" descr="Résultat de recherche d'images pour &quot;superlibrarian&quot;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0775" y="2043700"/>
            <a:ext cx="2638425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ZoneTexte 7"/>
          <p:cNvSpPr txBox="1"/>
          <p:nvPr/>
        </p:nvSpPr>
        <p:spPr>
          <a:xfrm>
            <a:off x="2654300" y="5956748"/>
            <a:ext cx="37465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200" i="1" dirty="0" smtClean="0"/>
              <a:t>Equipe de l’Infothèque by SV (CC-BY-NC) </a:t>
            </a:r>
            <a:endParaRPr lang="fr-CH" sz="1200" i="1" dirty="0"/>
          </a:p>
        </p:txBody>
      </p:sp>
    </p:spTree>
    <p:extLst>
      <p:ext uri="{BB962C8B-B14F-4D97-AF65-F5344CB8AC3E}">
        <p14:creationId xmlns:p14="http://schemas.microsoft.com/office/powerpoint/2010/main" val="866680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2455182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fr-CH" sz="5400" dirty="0" smtClean="0">
                <a:latin typeface="Eras Bold ITC" panose="020B0907030504020204" pitchFamily="34" charset="0"/>
              </a:rPr>
              <a:t>ELI, qu’est-ce que c’est ?</a:t>
            </a:r>
            <a:endParaRPr lang="fr-CH" sz="5400" dirty="0"/>
          </a:p>
        </p:txBody>
      </p:sp>
      <p:sp>
        <p:nvSpPr>
          <p:cNvPr id="5" name="Triangle rectangle 4"/>
          <p:cNvSpPr/>
          <p:nvPr/>
        </p:nvSpPr>
        <p:spPr>
          <a:xfrm rot="5400000">
            <a:off x="196850" y="216490"/>
            <a:ext cx="1282700" cy="1282700"/>
          </a:xfrm>
          <a:prstGeom prst="rtTriangle">
            <a:avLst/>
          </a:prstGeom>
          <a:solidFill>
            <a:srgbClr val="01B3C1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7" name="Triangle rectangle 6"/>
          <p:cNvSpPr/>
          <p:nvPr/>
        </p:nvSpPr>
        <p:spPr>
          <a:xfrm rot="16200000">
            <a:off x="10712450" y="5396411"/>
            <a:ext cx="1282700" cy="1282700"/>
          </a:xfrm>
          <a:prstGeom prst="rtTriangle">
            <a:avLst/>
          </a:prstGeom>
          <a:solidFill>
            <a:srgbClr val="01B3C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543786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77388" y="46582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fr-CH" sz="5400" dirty="0" smtClean="0">
                <a:latin typeface="Eras Bold ITC" panose="020B0907030504020204" pitchFamily="34" charset="0"/>
              </a:rPr>
              <a:t>Merci de votre attention !</a:t>
            </a:r>
            <a:endParaRPr lang="fr-CH" sz="5400" dirty="0"/>
          </a:p>
        </p:txBody>
      </p:sp>
      <p:sp>
        <p:nvSpPr>
          <p:cNvPr id="4" name="Triangle rectangle 3"/>
          <p:cNvSpPr/>
          <p:nvPr/>
        </p:nvSpPr>
        <p:spPr>
          <a:xfrm rot="5400000">
            <a:off x="236038" y="177301"/>
            <a:ext cx="1282700" cy="1282700"/>
          </a:xfrm>
          <a:prstGeom prst="rtTriangle">
            <a:avLst/>
          </a:prstGeom>
          <a:solidFill>
            <a:srgbClr val="01B3C1"/>
          </a:solidFill>
          <a:ln>
            <a:solidFill>
              <a:srgbClr val="01B3C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5" name="Triangle rectangle 4"/>
          <p:cNvSpPr/>
          <p:nvPr/>
        </p:nvSpPr>
        <p:spPr>
          <a:xfrm rot="16200000">
            <a:off x="10815683" y="5448662"/>
            <a:ext cx="1282700" cy="1282700"/>
          </a:xfrm>
          <a:prstGeom prst="rtTriangle">
            <a:avLst/>
          </a:prstGeom>
          <a:solidFill>
            <a:srgbClr val="01B3C1"/>
          </a:solidFill>
          <a:ln>
            <a:solidFill>
              <a:srgbClr val="01B3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3"/>
          <a:srcRect l="15604" t="20228" r="20628" b="17751"/>
          <a:stretch/>
        </p:blipFill>
        <p:spPr>
          <a:xfrm>
            <a:off x="3405319" y="1791391"/>
            <a:ext cx="5459738" cy="301940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838761" y="5256016"/>
            <a:ext cx="859285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CH" sz="4000" dirty="0" smtClean="0">
                <a:latin typeface="Eras Bold ITC" panose="020B0907030504020204" pitchFamily="34" charset="0"/>
              </a:rPr>
              <a:t>Avez-vous des questions ? </a:t>
            </a:r>
            <a:endParaRPr lang="fr-CH" sz="4000" dirty="0"/>
          </a:p>
        </p:txBody>
      </p:sp>
      <p:sp>
        <p:nvSpPr>
          <p:cNvPr id="8" name="ZoneTexte 7"/>
          <p:cNvSpPr txBox="1"/>
          <p:nvPr/>
        </p:nvSpPr>
        <p:spPr>
          <a:xfrm>
            <a:off x="7543800" y="4756404"/>
            <a:ext cx="37465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200" i="1" dirty="0" smtClean="0"/>
              <a:t>© </a:t>
            </a:r>
            <a:r>
              <a:rPr lang="fr-CH" sz="1200" i="1" dirty="0" err="1" smtClean="0"/>
              <a:t>Powtoon</a:t>
            </a:r>
            <a:endParaRPr lang="fr-CH" sz="1200" i="1" dirty="0"/>
          </a:p>
        </p:txBody>
      </p:sp>
    </p:spTree>
    <p:extLst>
      <p:ext uri="{BB962C8B-B14F-4D97-AF65-F5344CB8AC3E}">
        <p14:creationId xmlns:p14="http://schemas.microsoft.com/office/powerpoint/2010/main" val="246632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72613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fr-CH" sz="5400" dirty="0" smtClean="0">
                <a:latin typeface="Eras Bold ITC" panose="020B0907030504020204" pitchFamily="34" charset="0"/>
              </a:rPr>
              <a:t>@ Crédit images</a:t>
            </a:r>
            <a:endParaRPr lang="fr-CH" sz="5400" dirty="0"/>
          </a:p>
        </p:txBody>
      </p:sp>
      <p:sp>
        <p:nvSpPr>
          <p:cNvPr id="4" name="Triangle rectangle 3"/>
          <p:cNvSpPr/>
          <p:nvPr/>
        </p:nvSpPr>
        <p:spPr>
          <a:xfrm rot="5400000">
            <a:off x="236038" y="177301"/>
            <a:ext cx="1282700" cy="1282700"/>
          </a:xfrm>
          <a:prstGeom prst="rtTriangle">
            <a:avLst/>
          </a:prstGeom>
          <a:solidFill>
            <a:srgbClr val="01B3C1"/>
          </a:solidFill>
          <a:ln>
            <a:solidFill>
              <a:srgbClr val="01B3C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5" name="Triangle rectangle 4"/>
          <p:cNvSpPr/>
          <p:nvPr/>
        </p:nvSpPr>
        <p:spPr>
          <a:xfrm rot="16200000">
            <a:off x="10815683" y="5448662"/>
            <a:ext cx="1282700" cy="1282700"/>
          </a:xfrm>
          <a:prstGeom prst="rtTriangle">
            <a:avLst/>
          </a:prstGeom>
          <a:solidFill>
            <a:srgbClr val="01B3C1"/>
          </a:solidFill>
          <a:ln>
            <a:solidFill>
              <a:srgbClr val="01B3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3" name="Rectangle 2"/>
          <p:cNvSpPr/>
          <p:nvPr/>
        </p:nvSpPr>
        <p:spPr>
          <a:xfrm>
            <a:off x="3048000" y="-5758130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fr-CH" dirty="0">
              <a:effectLst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77388" y="818651"/>
            <a:ext cx="9991681" cy="62247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CH" sz="1050" dirty="0" smtClean="0"/>
              <a:t>COHN</a:t>
            </a:r>
            <a:r>
              <a:rPr lang="fr-CH" sz="1050" dirty="0"/>
              <a:t>, Mike. 3 </a:t>
            </a:r>
            <a:r>
              <a:rPr lang="fr-CH" sz="1050" dirty="0" err="1"/>
              <a:t>Roles</a:t>
            </a:r>
            <a:r>
              <a:rPr lang="fr-CH" sz="1050" dirty="0"/>
              <a:t> That </a:t>
            </a:r>
            <a:r>
              <a:rPr lang="fr-CH" sz="1050" dirty="0" err="1"/>
              <a:t>Need</a:t>
            </a:r>
            <a:r>
              <a:rPr lang="fr-CH" sz="1050" dirty="0"/>
              <a:t> to </a:t>
            </a:r>
            <a:r>
              <a:rPr lang="fr-CH" sz="1050" dirty="0" err="1"/>
              <a:t>be</a:t>
            </a:r>
            <a:r>
              <a:rPr lang="fr-CH" sz="1050" dirty="0"/>
              <a:t> </a:t>
            </a:r>
            <a:r>
              <a:rPr lang="fr-CH" sz="1050" dirty="0" err="1"/>
              <a:t>Involved</a:t>
            </a:r>
            <a:r>
              <a:rPr lang="fr-CH" sz="1050" dirty="0"/>
              <a:t> in Agile </a:t>
            </a:r>
            <a:r>
              <a:rPr lang="fr-CH" sz="1050" dirty="0" err="1"/>
              <a:t>Estimating</a:t>
            </a:r>
            <a:r>
              <a:rPr lang="fr-CH" sz="1050" dirty="0"/>
              <a:t>. </a:t>
            </a:r>
            <a:r>
              <a:rPr lang="fr-CH" sz="1050" i="1" dirty="0" err="1"/>
              <a:t>Mountain</a:t>
            </a:r>
            <a:r>
              <a:rPr lang="fr-CH" sz="1050" i="1" dirty="0"/>
              <a:t> </a:t>
            </a:r>
            <a:r>
              <a:rPr lang="fr-CH" sz="1050" i="1" dirty="0" err="1"/>
              <a:t>Goat</a:t>
            </a:r>
            <a:r>
              <a:rPr lang="fr-CH" sz="1050" i="1" dirty="0"/>
              <a:t> Software</a:t>
            </a:r>
            <a:r>
              <a:rPr lang="fr-CH" sz="1050" dirty="0"/>
              <a:t> [en ligne]. [Consulté le 12 décembre 2016]. Disponible à l’adresse : https://www.mountaingoatsoftware.com/blog/3-roles-that-need-to-be-involved-in-agile-estimating-with-planning-poker</a:t>
            </a:r>
          </a:p>
          <a:p>
            <a:r>
              <a:rPr lang="fr-CH" sz="1050" dirty="0"/>
              <a:t>Agile </a:t>
            </a:r>
            <a:r>
              <a:rPr lang="fr-CH" sz="1050" dirty="0" err="1"/>
              <a:t>estimating</a:t>
            </a:r>
            <a:r>
              <a:rPr lang="fr-CH" sz="1050" dirty="0"/>
              <a:t> </a:t>
            </a:r>
            <a:r>
              <a:rPr lang="fr-CH" sz="1050" dirty="0" err="1"/>
              <a:t>with</a:t>
            </a:r>
            <a:r>
              <a:rPr lang="fr-CH" sz="1050" dirty="0"/>
              <a:t> Planning Poker </a:t>
            </a:r>
            <a:r>
              <a:rPr lang="fr-CH" sz="1050" dirty="0" err="1"/>
              <a:t>requires</a:t>
            </a:r>
            <a:r>
              <a:rPr lang="fr-CH" sz="1050" dirty="0"/>
              <a:t> </a:t>
            </a:r>
            <a:r>
              <a:rPr lang="fr-CH" sz="1050" dirty="0" err="1"/>
              <a:t>three</a:t>
            </a:r>
            <a:r>
              <a:rPr lang="fr-CH" sz="1050" dirty="0"/>
              <a:t> </a:t>
            </a:r>
            <a:r>
              <a:rPr lang="fr-CH" sz="1050" dirty="0" err="1"/>
              <a:t>Scrum</a:t>
            </a:r>
            <a:r>
              <a:rPr lang="fr-CH" sz="1050" dirty="0"/>
              <a:t> </a:t>
            </a:r>
            <a:r>
              <a:rPr lang="fr-CH" sz="1050" dirty="0" err="1"/>
              <a:t>roles</a:t>
            </a:r>
            <a:r>
              <a:rPr lang="fr-CH" sz="1050" dirty="0"/>
              <a:t> </a:t>
            </a:r>
            <a:r>
              <a:rPr lang="fr-CH" sz="1050" dirty="0" err="1"/>
              <a:t>be</a:t>
            </a:r>
            <a:r>
              <a:rPr lang="fr-CH" sz="1050" dirty="0"/>
              <a:t> </a:t>
            </a:r>
            <a:r>
              <a:rPr lang="fr-CH" sz="1050" dirty="0" err="1"/>
              <a:t>present</a:t>
            </a:r>
            <a:r>
              <a:rPr lang="fr-CH" sz="1050" dirty="0"/>
              <a:t>: the </a:t>
            </a:r>
            <a:r>
              <a:rPr lang="fr-CH" sz="1050" dirty="0" err="1"/>
              <a:t>Scrum</a:t>
            </a:r>
            <a:r>
              <a:rPr lang="fr-CH" sz="1050" dirty="0"/>
              <a:t> team, the </a:t>
            </a:r>
            <a:r>
              <a:rPr lang="fr-CH" sz="1050" dirty="0" err="1"/>
              <a:t>product</a:t>
            </a:r>
            <a:r>
              <a:rPr lang="fr-CH" sz="1050" dirty="0"/>
              <a:t> </a:t>
            </a:r>
            <a:r>
              <a:rPr lang="fr-CH" sz="1050" dirty="0" err="1"/>
              <a:t>owner</a:t>
            </a:r>
            <a:r>
              <a:rPr lang="fr-CH" sz="1050" dirty="0"/>
              <a:t> and the </a:t>
            </a:r>
            <a:r>
              <a:rPr lang="fr-CH" sz="1050" dirty="0" err="1"/>
              <a:t>ScrumMaster</a:t>
            </a:r>
            <a:r>
              <a:rPr lang="fr-CH" sz="1050" dirty="0"/>
              <a:t>.</a:t>
            </a:r>
          </a:p>
          <a:p>
            <a:endParaRPr lang="fr-CH" sz="1050" dirty="0"/>
          </a:p>
          <a:p>
            <a:r>
              <a:rPr lang="fr-CH" sz="1050" dirty="0" smtClean="0"/>
              <a:t>Alliance </a:t>
            </a:r>
            <a:r>
              <a:rPr lang="fr-CH" sz="1050" dirty="0"/>
              <a:t>forêt </a:t>
            </a:r>
            <a:r>
              <a:rPr lang="fr-CH" sz="1050" dirty="0" smtClean="0"/>
              <a:t>boréale. </a:t>
            </a:r>
            <a:r>
              <a:rPr lang="fr-CH" sz="1050" i="1" dirty="0" err="1" smtClean="0"/>
              <a:t>allianceforetboreale</a:t>
            </a:r>
            <a:r>
              <a:rPr lang="fr-CH" sz="1050" dirty="0" smtClean="0"/>
              <a:t> </a:t>
            </a:r>
            <a:r>
              <a:rPr lang="fr-CH" sz="1050" dirty="0"/>
              <a:t>[en ligne]. [Consulté le 12 décembre 2016]. Disponible à l’adresse : http://allianceforetboreale.org/fr/</a:t>
            </a:r>
          </a:p>
          <a:p>
            <a:endParaRPr lang="fr-CH" sz="1050" dirty="0" smtClean="0"/>
          </a:p>
          <a:p>
            <a:r>
              <a:rPr lang="fr-CH" sz="1050" dirty="0" smtClean="0"/>
              <a:t>Astuces </a:t>
            </a:r>
            <a:r>
              <a:rPr lang="fr-CH" sz="1050" dirty="0"/>
              <a:t>pour les cours</a:t>
            </a:r>
            <a:r>
              <a:rPr lang="fr-CH" sz="1050" dirty="0" smtClean="0"/>
              <a:t>. </a:t>
            </a:r>
            <a:r>
              <a:rPr lang="fr-CH" sz="1050" i="1" dirty="0" err="1" smtClean="0"/>
              <a:t>aidepourlescours</a:t>
            </a:r>
            <a:r>
              <a:rPr lang="fr-CH" sz="1050" dirty="0" smtClean="0"/>
              <a:t> </a:t>
            </a:r>
            <a:r>
              <a:rPr lang="fr-CH" sz="1050" dirty="0"/>
              <a:t>[en ligne]. [Consulté le 14 décembre 2016]. Disponible à l’adresse : http://aidepourlescours.over-blog.com/2015/08/astuces-pour-les-cours.html</a:t>
            </a:r>
          </a:p>
          <a:p>
            <a:endParaRPr lang="fr-CH" sz="1050" dirty="0" smtClean="0"/>
          </a:p>
          <a:p>
            <a:r>
              <a:rPr lang="fr-CH" sz="1050" dirty="0" smtClean="0"/>
              <a:t>JABBERWORKS</a:t>
            </a:r>
            <a:r>
              <a:rPr lang="fr-CH" sz="1050" dirty="0"/>
              <a:t>. A </a:t>
            </a:r>
            <a:r>
              <a:rPr lang="fr-CH" sz="1050" dirty="0" err="1"/>
              <a:t>trained</a:t>
            </a:r>
            <a:r>
              <a:rPr lang="fr-CH" sz="1050" dirty="0"/>
              <a:t> </a:t>
            </a:r>
            <a:r>
              <a:rPr lang="fr-CH" sz="1050" dirty="0" err="1"/>
              <a:t>librarian</a:t>
            </a:r>
            <a:r>
              <a:rPr lang="fr-CH" sz="1050" dirty="0"/>
              <a:t> </a:t>
            </a:r>
            <a:r>
              <a:rPr lang="fr-CH" sz="1050" dirty="0" err="1"/>
              <a:t>is</a:t>
            </a:r>
            <a:r>
              <a:rPr lang="fr-CH" sz="1050" dirty="0"/>
              <a:t> a </a:t>
            </a:r>
            <a:r>
              <a:rPr lang="fr-CH" sz="1050" dirty="0" err="1"/>
              <a:t>powerful</a:t>
            </a:r>
            <a:r>
              <a:rPr lang="fr-CH" sz="1050" dirty="0"/>
              <a:t> </a:t>
            </a:r>
            <a:r>
              <a:rPr lang="fr-CH" sz="1050" dirty="0" err="1"/>
              <a:t>search</a:t>
            </a:r>
            <a:r>
              <a:rPr lang="fr-CH" sz="1050" dirty="0"/>
              <a:t> </a:t>
            </a:r>
            <a:r>
              <a:rPr lang="fr-CH" sz="1050" dirty="0" err="1"/>
              <a:t>engine</a:t>
            </a:r>
            <a:r>
              <a:rPr lang="fr-CH" sz="1050" dirty="0"/>
              <a:t> </a:t>
            </a:r>
            <a:r>
              <a:rPr lang="fr-CH" sz="1050" dirty="0" err="1"/>
              <a:t>with</a:t>
            </a:r>
            <a:r>
              <a:rPr lang="fr-CH" sz="1050" dirty="0"/>
              <a:t> a </a:t>
            </a:r>
            <a:r>
              <a:rPr lang="fr-CH" sz="1050" dirty="0" err="1"/>
              <a:t>heart</a:t>
            </a:r>
            <a:r>
              <a:rPr lang="fr-CH" sz="1050" dirty="0"/>
              <a:t>. </a:t>
            </a:r>
            <a:r>
              <a:rPr lang="fr-CH" sz="1050" i="1" dirty="0"/>
              <a:t>Sarah McIntyre</a:t>
            </a:r>
            <a:r>
              <a:rPr lang="fr-CH" sz="1050" dirty="0"/>
              <a:t> [en ligne]. novembre 2012. [Consulté le 12 décembre 2016]. Disponible à l’adresse : http://jabberworks.livejournal.com/525413.html</a:t>
            </a:r>
          </a:p>
          <a:p>
            <a:endParaRPr lang="fr-CH" sz="1050" dirty="0" smtClean="0"/>
          </a:p>
          <a:p>
            <a:r>
              <a:rPr lang="fr-CH" sz="1050" dirty="0" smtClean="0"/>
              <a:t>SIPOS</a:t>
            </a:r>
            <a:r>
              <a:rPr lang="fr-CH" sz="1050" dirty="0"/>
              <a:t>, Otto. Daily </a:t>
            </a:r>
            <a:r>
              <a:rPr lang="fr-CH" sz="1050" dirty="0" err="1"/>
              <a:t>scrum</a:t>
            </a:r>
            <a:r>
              <a:rPr lang="fr-CH" sz="1050" dirty="0"/>
              <a:t> meeting </a:t>
            </a:r>
            <a:r>
              <a:rPr lang="fr-CH" sz="1050" dirty="0" err="1"/>
              <a:t>video</a:t>
            </a:r>
            <a:r>
              <a:rPr lang="fr-CH" sz="1050" dirty="0"/>
              <a:t>. </a:t>
            </a:r>
            <a:r>
              <a:rPr lang="fr-CH" sz="1050" i="1" dirty="0"/>
              <a:t>Project Manager Life</a:t>
            </a:r>
            <a:r>
              <a:rPr lang="fr-CH" sz="1050" dirty="0"/>
              <a:t> [en ligne]. 21 janvier 2015. [Consulté le 12 décembre 2016]. Disponible à l’adresse : http://www.projectmanagerlife.com/profession/daily-scrum-meeting-video/</a:t>
            </a:r>
          </a:p>
          <a:p>
            <a:r>
              <a:rPr lang="fr-CH" sz="1050" dirty="0"/>
              <a:t>In </a:t>
            </a:r>
            <a:r>
              <a:rPr lang="fr-CH" sz="1050" dirty="0" err="1"/>
              <a:t>this</a:t>
            </a:r>
            <a:r>
              <a:rPr lang="fr-CH" sz="1050" dirty="0"/>
              <a:t> free training </a:t>
            </a:r>
            <a:r>
              <a:rPr lang="fr-CH" sz="1050" dirty="0" err="1"/>
              <a:t>video</a:t>
            </a:r>
            <a:r>
              <a:rPr lang="fr-CH" sz="1050" dirty="0"/>
              <a:t> </a:t>
            </a:r>
            <a:r>
              <a:rPr lang="fr-CH" sz="1050" dirty="0" err="1"/>
              <a:t>you</a:t>
            </a:r>
            <a:r>
              <a:rPr lang="fr-CH" sz="1050" dirty="0"/>
              <a:t> </a:t>
            </a:r>
            <a:r>
              <a:rPr lang="fr-CH" sz="1050" dirty="0" err="1"/>
              <a:t>can</a:t>
            </a:r>
            <a:r>
              <a:rPr lang="fr-CH" sz="1050" dirty="0"/>
              <a:t> </a:t>
            </a:r>
            <a:r>
              <a:rPr lang="fr-CH" sz="1050" dirty="0" err="1"/>
              <a:t>follow</a:t>
            </a:r>
            <a:r>
              <a:rPr lang="fr-CH" sz="1050" dirty="0"/>
              <a:t> an </a:t>
            </a:r>
            <a:r>
              <a:rPr lang="fr-CH" sz="1050" dirty="0" err="1"/>
              <a:t>animated</a:t>
            </a:r>
            <a:r>
              <a:rPr lang="fr-CH" sz="1050" dirty="0"/>
              <a:t> </a:t>
            </a:r>
            <a:r>
              <a:rPr lang="fr-CH" sz="1050" dirty="0" err="1"/>
              <a:t>daily</a:t>
            </a:r>
            <a:r>
              <a:rPr lang="fr-CH" sz="1050" dirty="0"/>
              <a:t> </a:t>
            </a:r>
            <a:r>
              <a:rPr lang="fr-CH" sz="1050" dirty="0" err="1"/>
              <a:t>scrum</a:t>
            </a:r>
            <a:r>
              <a:rPr lang="fr-CH" sz="1050" dirty="0"/>
              <a:t> meeting.</a:t>
            </a:r>
          </a:p>
          <a:p>
            <a:endParaRPr lang="fr-CH" sz="1050" dirty="0" smtClean="0"/>
          </a:p>
          <a:p>
            <a:r>
              <a:rPr lang="fr-CH" sz="1050" dirty="0" smtClean="0"/>
              <a:t>Evaluation</a:t>
            </a:r>
            <a:r>
              <a:rPr lang="fr-CH" sz="1050" dirty="0"/>
              <a:t>. </a:t>
            </a:r>
            <a:r>
              <a:rPr lang="fr-CH" sz="1050" i="1" dirty="0" smtClean="0"/>
              <a:t>Media </a:t>
            </a:r>
            <a:r>
              <a:rPr lang="fr-CH" sz="1050" i="1" dirty="0" err="1" smtClean="0"/>
              <a:t>licdn</a:t>
            </a:r>
            <a:r>
              <a:rPr lang="fr-CH" sz="1050" i="1" dirty="0" smtClean="0"/>
              <a:t> </a:t>
            </a:r>
            <a:r>
              <a:rPr lang="fr-CH" sz="1050" dirty="0" smtClean="0"/>
              <a:t>[en</a:t>
            </a:r>
            <a:r>
              <a:rPr lang="fr-CH" sz="1050" dirty="0"/>
              <a:t> ligne]. [Consulté le 14 décembre 2016]. Disponible à l’adresse : https://media.licdn.com/mpr/mpr/AAEAAQAAAAAAAAexAAAAJDEzYmFjMWI3LWI5YTYtNDE4Yi05N2YyLWIxNzVmOWYxMTA0MQ.jpg</a:t>
            </a:r>
          </a:p>
          <a:p>
            <a:r>
              <a:rPr lang="fr-CH" sz="1050" dirty="0" err="1" smtClean="0"/>
              <a:t>gb</a:t>
            </a:r>
            <a:r>
              <a:rPr lang="fr-CH" sz="1050" dirty="0"/>
              <a:t>. [en ligne]. [Consulté le 14 décembre 2016]. Disponible à l’adresse : https://flagspot.net/images/g/gb.gif</a:t>
            </a:r>
          </a:p>
          <a:p>
            <a:r>
              <a:rPr lang="fr-CH" sz="1050" dirty="0" err="1"/>
              <a:t>gif</a:t>
            </a:r>
            <a:r>
              <a:rPr lang="fr-CH" sz="1050" dirty="0"/>
              <a:t> (Image GIF, 432 × 216 pixels)</a:t>
            </a:r>
          </a:p>
          <a:p>
            <a:endParaRPr lang="fr-CH" sz="1050" dirty="0" smtClean="0"/>
          </a:p>
          <a:p>
            <a:r>
              <a:rPr lang="fr-CH" sz="1050" dirty="0" smtClean="0"/>
              <a:t>Le </a:t>
            </a:r>
            <a:r>
              <a:rPr lang="fr-CH" sz="1050" dirty="0"/>
              <a:t>plus kitsch des post-it, 5ème – Arts Plastiques</a:t>
            </a:r>
            <a:r>
              <a:rPr lang="fr-CH" sz="1050" dirty="0" smtClean="0"/>
              <a:t>. </a:t>
            </a:r>
            <a:r>
              <a:rPr lang="fr-CH" sz="1050" i="1" dirty="0" err="1"/>
              <a:t>P</a:t>
            </a:r>
            <a:r>
              <a:rPr lang="fr-CH" sz="1050" i="1" dirty="0" err="1" smtClean="0"/>
              <a:t>erezartsplastiques</a:t>
            </a:r>
            <a:r>
              <a:rPr lang="fr-CH" sz="1050" dirty="0" smtClean="0"/>
              <a:t> </a:t>
            </a:r>
            <a:r>
              <a:rPr lang="fr-CH" sz="1050" dirty="0"/>
              <a:t>[en ligne]. [Consulté le 12 décembre 2016]. Disponible à l’adresse : https://perezartsplastiques.com/2015/03/20/le-plus-kitsch-des-post-it-5eme/</a:t>
            </a:r>
          </a:p>
          <a:p>
            <a:endParaRPr lang="fr-CH" sz="1050" dirty="0" smtClean="0"/>
          </a:p>
          <a:p>
            <a:r>
              <a:rPr lang="fr-CH" sz="1050" dirty="0" smtClean="0"/>
              <a:t>Les </a:t>
            </a:r>
            <a:r>
              <a:rPr lang="fr-CH" sz="1050" dirty="0"/>
              <a:t>arbres les plus grands du Monde. </a:t>
            </a:r>
            <a:r>
              <a:rPr lang="fr-CH" sz="1050" i="1" dirty="0"/>
              <a:t>Regard sur le Monde</a:t>
            </a:r>
            <a:r>
              <a:rPr lang="fr-CH" sz="1050" dirty="0"/>
              <a:t> [en ligne]. 4 mai 2010. [Consulté le 12 décembre 2016]. Disponible à l’adresse : http://www.regardsurlemonde.fr/blog/les-arbres-les-plus-grands-du-monde</a:t>
            </a:r>
          </a:p>
          <a:p>
            <a:r>
              <a:rPr lang="fr-CH" sz="1050" dirty="0"/>
              <a:t>Saviez-vous que l’arbre le plus grand du Monde mesure 115 m de haut, soit la hauteur du 2ème étage de la Tour Eiffel ?</a:t>
            </a:r>
          </a:p>
          <a:p>
            <a:endParaRPr lang="fr-CH" sz="1050" dirty="0" smtClean="0"/>
          </a:p>
          <a:p>
            <a:r>
              <a:rPr lang="fr-CH" sz="1050" dirty="0" err="1" smtClean="0"/>
              <a:t>Level</a:t>
            </a:r>
            <a:r>
              <a:rPr lang="fr-CH" sz="1050" dirty="0" smtClean="0"/>
              <a:t>-Up-DS. </a:t>
            </a:r>
            <a:r>
              <a:rPr lang="fr-CH" sz="1050" dirty="0" err="1" smtClean="0"/>
              <a:t>shorelinechurch</a:t>
            </a:r>
            <a:r>
              <a:rPr lang="fr-CH" sz="1050" dirty="0" smtClean="0"/>
              <a:t> </a:t>
            </a:r>
            <a:r>
              <a:rPr lang="fr-CH" sz="1050" dirty="0"/>
              <a:t>[en ligne]. [Consulté le 14 décembre 2016]. Disponible à l’adresse : http://shorelinechurch.org/wp-content/uploads/2014/10/Level-Up-DS.jpg</a:t>
            </a:r>
          </a:p>
          <a:p>
            <a:endParaRPr lang="fr-CH" sz="1050" dirty="0" smtClean="0"/>
          </a:p>
          <a:p>
            <a:r>
              <a:rPr lang="fr-CH" sz="1050" dirty="0" smtClean="0"/>
              <a:t>FARMER</a:t>
            </a:r>
            <a:r>
              <a:rPr lang="fr-CH" sz="1050" dirty="0"/>
              <a:t>, Joe The </a:t>
            </a:r>
            <a:r>
              <a:rPr lang="fr-CH" sz="1050" dirty="0" err="1"/>
              <a:t>Goat</a:t>
            </a:r>
            <a:r>
              <a:rPr lang="fr-CH" sz="1050" dirty="0"/>
              <a:t>. </a:t>
            </a:r>
            <a:r>
              <a:rPr lang="fr-CH" sz="1050" i="1" dirty="0" err="1"/>
              <a:t>Making</a:t>
            </a:r>
            <a:r>
              <a:rPr lang="fr-CH" sz="1050" i="1" dirty="0"/>
              <a:t> </a:t>
            </a:r>
            <a:r>
              <a:rPr lang="fr-CH" sz="1050" i="1" dirty="0" err="1"/>
              <a:t>Your</a:t>
            </a:r>
            <a:r>
              <a:rPr lang="fr-CH" sz="1050" i="1" dirty="0"/>
              <a:t> Email Marketing </a:t>
            </a:r>
            <a:r>
              <a:rPr lang="fr-CH" sz="1050" i="1" dirty="0" err="1"/>
              <a:t>Campaign</a:t>
            </a:r>
            <a:r>
              <a:rPr lang="fr-CH" sz="1050" i="1" dirty="0"/>
              <a:t> Help You</a:t>
            </a:r>
            <a:r>
              <a:rPr lang="fr-CH" sz="1050" dirty="0"/>
              <a:t> [en ligne]. [photo]. 24 mars 2016. [Consulté le 14 décembre 2016]. Disponible à l’adresse : https://www.flickr.com/photos/132604339@N03/25908941702/</a:t>
            </a:r>
          </a:p>
          <a:p>
            <a:endParaRPr lang="fr-CH" sz="1050" dirty="0" smtClean="0"/>
          </a:p>
          <a:p>
            <a:r>
              <a:rPr lang="fr-CH" sz="1050" dirty="0" err="1" smtClean="0"/>
              <a:t>ProjectIT</a:t>
            </a:r>
            <a:r>
              <a:rPr lang="fr-CH" sz="1050" dirty="0" smtClean="0"/>
              <a:t>-Enterprise </a:t>
            </a:r>
            <a:r>
              <a:rPr lang="fr-CH" sz="1050" dirty="0"/>
              <a:t>at ISG - </a:t>
            </a:r>
            <a:r>
              <a:rPr lang="fr-CH" sz="1050" dirty="0" err="1"/>
              <a:t>Scrum</a:t>
            </a:r>
            <a:r>
              <a:rPr lang="fr-CH" sz="1050" dirty="0" smtClean="0"/>
              <a:t>. </a:t>
            </a:r>
            <a:r>
              <a:rPr lang="fr-CH" sz="1050" i="1" dirty="0" err="1" smtClean="0"/>
              <a:t>isg</a:t>
            </a:r>
            <a:r>
              <a:rPr lang="fr-CH" sz="1050" dirty="0" smtClean="0"/>
              <a:t> </a:t>
            </a:r>
            <a:r>
              <a:rPr lang="fr-CH" sz="1050" dirty="0"/>
              <a:t>[en ligne]. [Consulté le 12 décembre 2016]. Disponible à l’adresse : http://isg.inesc-id.pt/pit-enterprise/Scrum@32.aspx</a:t>
            </a:r>
          </a:p>
          <a:p>
            <a:endParaRPr lang="fr-CH" sz="1050" dirty="0" smtClean="0"/>
          </a:p>
          <a:p>
            <a:r>
              <a:rPr lang="fr-CH" sz="1050" dirty="0" err="1" smtClean="0"/>
              <a:t>Scrum</a:t>
            </a:r>
            <a:r>
              <a:rPr lang="fr-CH" sz="1050" dirty="0"/>
              <a:t> : la mêlée plutôt que la course de relais</a:t>
            </a:r>
            <a:r>
              <a:rPr lang="fr-CH" sz="1050" dirty="0" smtClean="0"/>
              <a:t>. </a:t>
            </a:r>
            <a:r>
              <a:rPr lang="fr-CH" sz="1050" i="1" dirty="0" err="1"/>
              <a:t>M</a:t>
            </a:r>
            <a:r>
              <a:rPr lang="fr-CH" sz="1050" i="1" dirty="0" err="1" smtClean="0"/>
              <a:t>cnext</a:t>
            </a:r>
            <a:r>
              <a:rPr lang="fr-CH" sz="1050" dirty="0" smtClean="0"/>
              <a:t> </a:t>
            </a:r>
            <a:r>
              <a:rPr lang="fr-CH" sz="1050" dirty="0"/>
              <a:t>[en ligne]. [Consulté le 12 décembre 2016]. Disponible à l’adresse : http://www.mcnext.com/pole_dotnet/projet-agile/Pages/Scrum.aspx</a:t>
            </a:r>
          </a:p>
          <a:p>
            <a:endParaRPr lang="fr-CH" sz="10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459662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le rectangle 4"/>
          <p:cNvSpPr/>
          <p:nvPr/>
        </p:nvSpPr>
        <p:spPr>
          <a:xfrm rot="5400000">
            <a:off x="196850" y="98924"/>
            <a:ext cx="1282700" cy="1282700"/>
          </a:xfrm>
          <a:prstGeom prst="rtTriangle">
            <a:avLst/>
          </a:prstGeom>
          <a:solidFill>
            <a:srgbClr val="FBED35"/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6" name="Triangle rectangle 5"/>
          <p:cNvSpPr/>
          <p:nvPr/>
        </p:nvSpPr>
        <p:spPr>
          <a:xfrm rot="16200000">
            <a:off x="10712450" y="5444173"/>
            <a:ext cx="1282700" cy="1282700"/>
          </a:xfrm>
          <a:prstGeom prst="rtTriangle">
            <a:avLst/>
          </a:prstGeom>
          <a:solidFill>
            <a:srgbClr val="FBED35"/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9146" y="740274"/>
            <a:ext cx="9163304" cy="5470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204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2455182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fr-CH" sz="5400" dirty="0" smtClean="0">
                <a:latin typeface="Eras Bold ITC" panose="020B0907030504020204" pitchFamily="34" charset="0"/>
              </a:rPr>
              <a:t>Pourquoi avoir créé ELI ?</a:t>
            </a:r>
            <a:endParaRPr lang="fr-CH" sz="5400" dirty="0"/>
          </a:p>
        </p:txBody>
      </p:sp>
      <p:sp>
        <p:nvSpPr>
          <p:cNvPr id="5" name="Triangle rectangle 4"/>
          <p:cNvSpPr/>
          <p:nvPr/>
        </p:nvSpPr>
        <p:spPr>
          <a:xfrm rot="5400000">
            <a:off x="196850" y="216490"/>
            <a:ext cx="1282700" cy="1282700"/>
          </a:xfrm>
          <a:prstGeom prst="rtTriangle">
            <a:avLst/>
          </a:prstGeom>
          <a:solidFill>
            <a:srgbClr val="01B3C1"/>
          </a:solidFill>
          <a:ln>
            <a:solidFill>
              <a:srgbClr val="01B3C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7" name="Triangle rectangle 6"/>
          <p:cNvSpPr/>
          <p:nvPr/>
        </p:nvSpPr>
        <p:spPr>
          <a:xfrm rot="16200000">
            <a:off x="10712450" y="5396411"/>
            <a:ext cx="1282700" cy="1282700"/>
          </a:xfrm>
          <a:prstGeom prst="rtTriangle">
            <a:avLst/>
          </a:prstGeom>
          <a:solidFill>
            <a:srgbClr val="01B3C1"/>
          </a:solidFill>
          <a:ln>
            <a:solidFill>
              <a:srgbClr val="01B3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277234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le rectangle 4"/>
          <p:cNvSpPr/>
          <p:nvPr/>
        </p:nvSpPr>
        <p:spPr>
          <a:xfrm rot="5400000">
            <a:off x="196850" y="98924"/>
            <a:ext cx="1282700" cy="1282700"/>
          </a:xfrm>
          <a:prstGeom prst="rtTriangle">
            <a:avLst/>
          </a:prstGeom>
          <a:solidFill>
            <a:srgbClr val="FBED35"/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CH">
              <a:solidFill>
                <a:srgbClr val="FF0000"/>
              </a:solidFill>
            </a:endParaRPr>
          </a:p>
        </p:txBody>
      </p:sp>
      <p:sp>
        <p:nvSpPr>
          <p:cNvPr id="6" name="Triangle rectangle 5"/>
          <p:cNvSpPr/>
          <p:nvPr/>
        </p:nvSpPr>
        <p:spPr>
          <a:xfrm rot="16200000">
            <a:off x="10712450" y="5444173"/>
            <a:ext cx="1282700" cy="1282700"/>
          </a:xfrm>
          <a:prstGeom prst="rtTriangle">
            <a:avLst/>
          </a:prstGeom>
          <a:solidFill>
            <a:srgbClr val="FBED35"/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9" name="Titre 1"/>
          <p:cNvSpPr>
            <a:spLocks noGrp="1"/>
          </p:cNvSpPr>
          <p:nvPr>
            <p:ph type="title"/>
          </p:nvPr>
        </p:nvSpPr>
        <p:spPr>
          <a:xfrm>
            <a:off x="838200" y="390525"/>
            <a:ext cx="10515600" cy="1285875"/>
          </a:xfrm>
        </p:spPr>
        <p:txBody>
          <a:bodyPr>
            <a:normAutofit/>
          </a:bodyPr>
          <a:lstStyle/>
          <a:p>
            <a:pPr algn="ctr"/>
            <a:r>
              <a:rPr lang="fr-CH" dirty="0" smtClean="0">
                <a:latin typeface="Eras Bold ITC" panose="020B0907030504020204" pitchFamily="34" charset="0"/>
              </a:rPr>
              <a:t>Manque de temps !</a:t>
            </a:r>
            <a:endParaRPr lang="fr-CH" dirty="0">
              <a:latin typeface="Eras Bold ITC" panose="020B0907030504020204" pitchFamily="34" charset="0"/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5107" y="1676400"/>
            <a:ext cx="5901786" cy="4426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165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49300" y="85784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fr-CH" sz="5400" dirty="0" smtClean="0">
                <a:latin typeface="Eras Bold ITC" panose="020B0907030504020204" pitchFamily="34" charset="0"/>
              </a:rPr>
              <a:t>ELI – les débuts</a:t>
            </a:r>
            <a:endParaRPr lang="fr-CH" sz="5400" dirty="0"/>
          </a:p>
        </p:txBody>
      </p:sp>
      <p:sp>
        <p:nvSpPr>
          <p:cNvPr id="5" name="Triangle rectangle 4"/>
          <p:cNvSpPr/>
          <p:nvPr/>
        </p:nvSpPr>
        <p:spPr>
          <a:xfrm rot="5400000">
            <a:off x="196850" y="216490"/>
            <a:ext cx="1282700" cy="1282700"/>
          </a:xfrm>
          <a:prstGeom prst="rtTriangle">
            <a:avLst/>
          </a:prstGeom>
          <a:solidFill>
            <a:srgbClr val="01B3C1"/>
          </a:solidFill>
          <a:ln>
            <a:solidFill>
              <a:srgbClr val="01B3C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7" name="Triangle rectangle 6"/>
          <p:cNvSpPr/>
          <p:nvPr/>
        </p:nvSpPr>
        <p:spPr>
          <a:xfrm rot="16200000">
            <a:off x="10712450" y="5396411"/>
            <a:ext cx="1282700" cy="1282700"/>
          </a:xfrm>
          <a:prstGeom prst="rtTriangle">
            <a:avLst/>
          </a:prstGeom>
          <a:solidFill>
            <a:srgbClr val="01B3C1"/>
          </a:solidFill>
          <a:ln>
            <a:solidFill>
              <a:srgbClr val="01B3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1424" y="2392928"/>
            <a:ext cx="4651375" cy="3165857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5206999" y="5652894"/>
            <a:ext cx="3225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200" i="1" dirty="0" smtClean="0"/>
              <a:t>Fleur by MP (CC-BY-N</a:t>
            </a:r>
            <a:r>
              <a:rPr lang="fr-CH" sz="1200" dirty="0" smtClean="0"/>
              <a:t>C)</a:t>
            </a:r>
            <a:endParaRPr lang="fr-CH" sz="1200" dirty="0"/>
          </a:p>
        </p:txBody>
      </p:sp>
    </p:spTree>
    <p:extLst>
      <p:ext uri="{BB962C8B-B14F-4D97-AF65-F5344CB8AC3E}">
        <p14:creationId xmlns:p14="http://schemas.microsoft.com/office/powerpoint/2010/main" val="4234467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>
                <a:latin typeface="Eras Bold ITC" panose="020B0907030504020204" pitchFamily="34" charset="0"/>
              </a:rPr>
              <a:t>Les étapes du projet ELI </a:t>
            </a:r>
            <a:endParaRPr lang="fr-CH" dirty="0"/>
          </a:p>
        </p:txBody>
      </p:sp>
      <p:graphicFrame>
        <p:nvGraphicFramePr>
          <p:cNvPr id="4" name="Espace réservé du contenu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59570835"/>
              </p:ext>
            </p:extLst>
          </p:nvPr>
        </p:nvGraphicFramePr>
        <p:xfrm>
          <a:off x="1948543" y="2781270"/>
          <a:ext cx="7739743" cy="24322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Rectangle 4"/>
          <p:cNvSpPr/>
          <p:nvPr/>
        </p:nvSpPr>
        <p:spPr>
          <a:xfrm>
            <a:off x="838200" y="1690688"/>
            <a:ext cx="43680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H" dirty="0"/>
              <a:t>Lancement officiel du projet le 16 mars 2015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2659538" y="5339524"/>
            <a:ext cx="1866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 smtClean="0"/>
              <a:t>Avril-mai 2015 </a:t>
            </a:r>
            <a:endParaRPr lang="fr-CH" dirty="0"/>
          </a:p>
        </p:txBody>
      </p:sp>
      <p:sp>
        <p:nvSpPr>
          <p:cNvPr id="8" name="ZoneTexte 7"/>
          <p:cNvSpPr txBox="1"/>
          <p:nvPr/>
        </p:nvSpPr>
        <p:spPr>
          <a:xfrm>
            <a:off x="5202048" y="5334162"/>
            <a:ext cx="1866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 smtClean="0"/>
              <a:t>Juin 2015 </a:t>
            </a:r>
            <a:endParaRPr lang="fr-CH" dirty="0"/>
          </a:p>
        </p:txBody>
      </p:sp>
      <p:sp>
        <p:nvSpPr>
          <p:cNvPr id="9" name="Rectangle 8"/>
          <p:cNvSpPr/>
          <p:nvPr/>
        </p:nvSpPr>
        <p:spPr>
          <a:xfrm>
            <a:off x="7153361" y="5396410"/>
            <a:ext cx="25349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H" dirty="0"/>
              <a:t>Juillet à septembre 2015 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7153361" y="5822252"/>
            <a:ext cx="25923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 smtClean="0"/>
              <a:t>Corrections : dès janvier 2016</a:t>
            </a:r>
            <a:endParaRPr lang="fr-CH" dirty="0"/>
          </a:p>
        </p:txBody>
      </p:sp>
      <p:sp>
        <p:nvSpPr>
          <p:cNvPr id="13" name="Triangle rectangle 12"/>
          <p:cNvSpPr/>
          <p:nvPr/>
        </p:nvSpPr>
        <p:spPr>
          <a:xfrm rot="5400000">
            <a:off x="196850" y="165690"/>
            <a:ext cx="1282700" cy="1282700"/>
          </a:xfrm>
          <a:prstGeom prst="rtTriangle">
            <a:avLst/>
          </a:prstGeom>
          <a:solidFill>
            <a:srgbClr val="FBED35"/>
          </a:solidFill>
          <a:ln>
            <a:solidFill>
              <a:srgbClr val="FBED35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4" name="Triangle rectangle 13"/>
          <p:cNvSpPr/>
          <p:nvPr/>
        </p:nvSpPr>
        <p:spPr>
          <a:xfrm rot="16200000">
            <a:off x="10712450" y="5396411"/>
            <a:ext cx="1282700" cy="1282700"/>
          </a:xfrm>
          <a:prstGeom prst="rtTriangle">
            <a:avLst/>
          </a:prstGeom>
          <a:solidFill>
            <a:srgbClr val="FBED35"/>
          </a:solidFill>
          <a:ln>
            <a:solidFill>
              <a:srgbClr val="FBED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3" name="Flèche droite 2"/>
          <p:cNvSpPr/>
          <p:nvPr/>
        </p:nvSpPr>
        <p:spPr>
          <a:xfrm>
            <a:off x="9688286" y="3559629"/>
            <a:ext cx="1860106" cy="69545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664728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391557" y="249572"/>
            <a:ext cx="10515600" cy="1325563"/>
          </a:xfrm>
        </p:spPr>
        <p:txBody>
          <a:bodyPr>
            <a:normAutofit/>
          </a:bodyPr>
          <a:lstStyle/>
          <a:p>
            <a:r>
              <a:rPr lang="fr-CH" dirty="0" smtClean="0">
                <a:latin typeface="Eras Bold ITC" panose="020B0907030504020204" pitchFamily="34" charset="0"/>
              </a:rPr>
              <a:t>Création : choix des outils  </a:t>
            </a:r>
            <a:endParaRPr lang="fr-CH" dirty="0">
              <a:latin typeface="Eras Bold ITC" panose="020B0907030504020204" pitchFamily="34" charset="0"/>
            </a:endParaRPr>
          </a:p>
        </p:txBody>
      </p:sp>
      <p:sp>
        <p:nvSpPr>
          <p:cNvPr id="5" name="Triangle rectangle 4"/>
          <p:cNvSpPr/>
          <p:nvPr/>
        </p:nvSpPr>
        <p:spPr>
          <a:xfrm rot="5400000">
            <a:off x="196850" y="216490"/>
            <a:ext cx="1282700" cy="1282700"/>
          </a:xfrm>
          <a:prstGeom prst="rtTriangle">
            <a:avLst/>
          </a:prstGeom>
          <a:solidFill>
            <a:srgbClr val="FBED35"/>
          </a:solidFill>
          <a:ln>
            <a:solidFill>
              <a:srgbClr val="FBED35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7" name="Triangle rectangle 6"/>
          <p:cNvSpPr/>
          <p:nvPr/>
        </p:nvSpPr>
        <p:spPr>
          <a:xfrm rot="16200000">
            <a:off x="10712450" y="5396411"/>
            <a:ext cx="1282700" cy="1282700"/>
          </a:xfrm>
          <a:prstGeom prst="rtTriangle">
            <a:avLst/>
          </a:prstGeom>
          <a:solidFill>
            <a:srgbClr val="FBED35"/>
          </a:solidFill>
          <a:ln>
            <a:solidFill>
              <a:srgbClr val="FBED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3" name="ZoneTexte 2"/>
          <p:cNvSpPr txBox="1"/>
          <p:nvPr/>
        </p:nvSpPr>
        <p:spPr>
          <a:xfrm>
            <a:off x="5547640" y="2368233"/>
            <a:ext cx="5913202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sz="2800" dirty="0" smtClean="0"/>
              <a:t>Moodle (wiki)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sz="2800" dirty="0" err="1" smtClean="0"/>
              <a:t>Camtasia</a:t>
            </a:r>
            <a:r>
              <a:rPr lang="fr-CH" sz="2800" dirty="0" smtClean="0"/>
              <a:t> + </a:t>
            </a:r>
            <a:r>
              <a:rPr lang="fr-CH" sz="2800" dirty="0" err="1" smtClean="0"/>
              <a:t>Powtoon</a:t>
            </a:r>
            <a:endParaRPr lang="fr-CH" sz="28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sz="2800" dirty="0" err="1" smtClean="0"/>
              <a:t>Prezi</a:t>
            </a:r>
            <a:endParaRPr lang="fr-CH" sz="28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sz="2800" dirty="0" err="1" smtClean="0"/>
              <a:t>Mindmeister</a:t>
            </a:r>
            <a:endParaRPr lang="fr-CH" sz="28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sz="2800" dirty="0" err="1" smtClean="0"/>
              <a:t>Calis</a:t>
            </a:r>
            <a:r>
              <a:rPr lang="fr-CH" sz="2800" dirty="0" smtClean="0"/>
              <a:t> (exercices)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CH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CH" dirty="0" smtClean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9258" y="1771333"/>
            <a:ext cx="2554255" cy="4485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521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WASPOLLED" val="7865AB8C39FF4D709BA84BC0BB90397C"/>
  <p:tag name="TPVERSION" val="5"/>
  <p:tag name="TPFULLVERSION" val="5.3.1.3337"/>
  <p:tag name="PPTVERSION" val="14"/>
  <p:tag name="TPOS" val="2"/>
</p:tagLst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416</Words>
  <Application>Microsoft Office PowerPoint</Application>
  <PresentationFormat>Grand écran</PresentationFormat>
  <Paragraphs>147</Paragraphs>
  <Slides>31</Slides>
  <Notes>31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31</vt:i4>
      </vt:variant>
    </vt:vector>
  </HeadingPairs>
  <TitlesOfParts>
    <vt:vector size="37" baseType="lpstr">
      <vt:lpstr>Arial</vt:lpstr>
      <vt:lpstr>Arial Narrow</vt:lpstr>
      <vt:lpstr>Calibri</vt:lpstr>
      <vt:lpstr>Calibri Light</vt:lpstr>
      <vt:lpstr>Eras Bold ITC</vt:lpstr>
      <vt:lpstr>Thème Office</vt:lpstr>
      <vt:lpstr>Présentation PowerPoint</vt:lpstr>
      <vt:lpstr>Vos dévouées bibliothécaires</vt:lpstr>
      <vt:lpstr>ELI, qu’est-ce que c’est ?</vt:lpstr>
      <vt:lpstr>Présentation PowerPoint</vt:lpstr>
      <vt:lpstr>Pourquoi avoir créé ELI ?</vt:lpstr>
      <vt:lpstr>Manque de temps !</vt:lpstr>
      <vt:lpstr>ELI – les débuts</vt:lpstr>
      <vt:lpstr>Les étapes du projet ELI </vt:lpstr>
      <vt:lpstr>Création : choix des outils  </vt:lpstr>
      <vt:lpstr>Les premières difficultés rencontrées</vt:lpstr>
      <vt:lpstr>Une solution miracle ! </vt:lpstr>
      <vt:lpstr>Une gestion de projet agile</vt:lpstr>
      <vt:lpstr>Outils à disposition </vt:lpstr>
      <vt:lpstr>Atelier – Sprint backlog</vt:lpstr>
      <vt:lpstr>Point Scrum</vt:lpstr>
      <vt:lpstr>La formation ELI prête !</vt:lpstr>
      <vt:lpstr>Les étapes du projet ELI </vt:lpstr>
      <vt:lpstr>Moyens de promotion</vt:lpstr>
      <vt:lpstr>Présentation PowerPoint</vt:lpstr>
      <vt:lpstr>Présentation PowerPoint</vt:lpstr>
      <vt:lpstr>Présentation PowerPoint</vt:lpstr>
      <vt:lpstr>Présentation PowerPoint</vt:lpstr>
      <vt:lpstr>Evaluation</vt:lpstr>
      <vt:lpstr>Avenir</vt:lpstr>
      <vt:lpstr>Traduction de ELI en anglais</vt:lpstr>
      <vt:lpstr>Formations en présentiel</vt:lpstr>
      <vt:lpstr>ELI – niveau 2</vt:lpstr>
      <vt:lpstr>Conclusion</vt:lpstr>
      <vt:lpstr>Des super-librarians !</vt:lpstr>
      <vt:lpstr>Merci de votre attention !</vt:lpstr>
      <vt:lpstr>@ Crédit images</vt:lpstr>
    </vt:vector>
  </TitlesOfParts>
  <Company>Haute Ecole Spécialisées - Genève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Melissa Paez</dc:creator>
  <cp:lastModifiedBy>Melissa Paez</cp:lastModifiedBy>
  <cp:revision>185</cp:revision>
  <cp:lastPrinted>2016-06-28T10:43:19Z</cp:lastPrinted>
  <dcterms:created xsi:type="dcterms:W3CDTF">2016-06-21T07:12:24Z</dcterms:created>
  <dcterms:modified xsi:type="dcterms:W3CDTF">2016-12-16T15:07:24Z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AdHocReviewCycleID">
    <vt:i4>587859529</vt:i4>
  </property>
  <property fmtid="{D5CDD505-2E9C-101B-9397-08002B2CF9AE}" pid="3" name="_NewReviewCycle">
    <vt:lpwstr/>
  </property>
  <property fmtid="{D5CDD505-2E9C-101B-9397-08002B2CF9AE}" pid="4" name="_EmailSubject">
    <vt:lpwstr>support de présentation</vt:lpwstr>
  </property>
  <property fmtid="{D5CDD505-2E9C-101B-9397-08002B2CF9AE}" pid="5" name="_AuthorEmail">
    <vt:lpwstr>melissa.paez@hesge.ch</vt:lpwstr>
  </property>
  <property fmtid="{D5CDD505-2E9C-101B-9397-08002B2CF9AE}" pid="6" name="_AuthorEmailDisplayName">
    <vt:lpwstr>Paez Melissa (HES)</vt:lpwstr>
  </property>
  <property fmtid="{D5CDD505-2E9C-101B-9397-08002B2CF9AE}" pid="7" name="_PreviousAdHocReviewCycleID">
    <vt:i4>-1995465408</vt:i4>
  </property>
</Properties>
</file>